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Raleway"/>
      <p:regular r:id="rId36"/>
      <p:bold r:id="rId37"/>
      <p:italic r:id="rId38"/>
      <p:boldItalic r:id="rId39"/>
    </p:embeddedFont>
    <p:embeddedFont>
      <p:font typeface="Roboto"/>
      <p:regular r:id="rId40"/>
      <p:bold r:id="rId41"/>
      <p:italic r:id="rId42"/>
      <p:boldItalic r:id="rId43"/>
    </p:embeddedFont>
    <p:embeddedFont>
      <p:font typeface="Montserrat"/>
      <p:regular r:id="rId44"/>
      <p:bold r:id="rId45"/>
      <p:italic r:id="rId46"/>
      <p:boldItalic r:id="rId47"/>
    </p:embeddedFont>
    <p:embeddedFont>
      <p:font typeface="Paytone One"/>
      <p:regular r:id="rId48"/>
    </p:embeddedFont>
    <p:embeddedFont>
      <p:font typeface="Fjalla One"/>
      <p:regular r:id="rId49"/>
    </p:embeddedFont>
    <p:embeddedFont>
      <p:font typeface="Hind"/>
      <p:regular r:id="rId50"/>
      <p:bold r:id="rId51"/>
    </p:embeddedFont>
    <p:embeddedFont>
      <p:font typeface="Libre Baskerville"/>
      <p:regular r:id="rId52"/>
      <p:bold r:id="rId53"/>
      <p:italic r:id="rId54"/>
    </p:embeddedFont>
    <p:embeddedFont>
      <p:font typeface="Open Sans"/>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0DFFC30-1C28-4565-9A8A-65935D4AFC5D}">
  <a:tblStyle styleId="{B0DFFC30-1C28-4565-9A8A-65935D4AFC5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Montserrat-regular.fntdata"/><Relationship Id="rId43" Type="http://schemas.openxmlformats.org/officeDocument/2006/relationships/font" Target="fonts/Roboto-boldItalic.fntdata"/><Relationship Id="rId46" Type="http://schemas.openxmlformats.org/officeDocument/2006/relationships/font" Target="fonts/Montserrat-italic.fntdata"/><Relationship Id="rId45" Type="http://schemas.openxmlformats.org/officeDocument/2006/relationships/font" Target="fonts/Montserra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PaytoneOne-regular.fntdata"/><Relationship Id="rId47" Type="http://schemas.openxmlformats.org/officeDocument/2006/relationships/font" Target="fonts/Montserrat-boldItalic.fntdata"/><Relationship Id="rId49" Type="http://schemas.openxmlformats.org/officeDocument/2006/relationships/font" Target="fonts/FjallaOne-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Raleway-bold.fntdata"/><Relationship Id="rId36" Type="http://schemas.openxmlformats.org/officeDocument/2006/relationships/font" Target="fonts/Raleway-regular.fntdata"/><Relationship Id="rId39" Type="http://schemas.openxmlformats.org/officeDocument/2006/relationships/font" Target="fonts/Raleway-boldItalic.fntdata"/><Relationship Id="rId38" Type="http://schemas.openxmlformats.org/officeDocument/2006/relationships/font" Target="fonts/Raleway-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Hind-bold.fntdata"/><Relationship Id="rId50" Type="http://schemas.openxmlformats.org/officeDocument/2006/relationships/font" Target="fonts/Hind-regular.fntdata"/><Relationship Id="rId53" Type="http://schemas.openxmlformats.org/officeDocument/2006/relationships/font" Target="fonts/LibreBaskerville-bold.fntdata"/><Relationship Id="rId52" Type="http://schemas.openxmlformats.org/officeDocument/2006/relationships/font" Target="fonts/LibreBaskerville-regular.fntdata"/><Relationship Id="rId11" Type="http://schemas.openxmlformats.org/officeDocument/2006/relationships/slide" Target="slides/slide5.xml"/><Relationship Id="rId55" Type="http://schemas.openxmlformats.org/officeDocument/2006/relationships/font" Target="fonts/OpenSans-regular.fntdata"/><Relationship Id="rId10" Type="http://schemas.openxmlformats.org/officeDocument/2006/relationships/slide" Target="slides/slide4.xml"/><Relationship Id="rId54" Type="http://schemas.openxmlformats.org/officeDocument/2006/relationships/font" Target="fonts/LibreBaskerville-italic.fntdata"/><Relationship Id="rId13" Type="http://schemas.openxmlformats.org/officeDocument/2006/relationships/slide" Target="slides/slide7.xml"/><Relationship Id="rId57" Type="http://schemas.openxmlformats.org/officeDocument/2006/relationships/font" Target="fonts/OpenSans-italic.fntdata"/><Relationship Id="rId12" Type="http://schemas.openxmlformats.org/officeDocument/2006/relationships/slide" Target="slides/slide6.xml"/><Relationship Id="rId56" Type="http://schemas.openxmlformats.org/officeDocument/2006/relationships/font" Target="fonts/OpenSans-bold.fntdata"/><Relationship Id="rId15" Type="http://schemas.openxmlformats.org/officeDocument/2006/relationships/slide" Target="slides/slide9.xml"/><Relationship Id="rId14" Type="http://schemas.openxmlformats.org/officeDocument/2006/relationships/slide" Target="slides/slide8.xml"/><Relationship Id="rId58" Type="http://schemas.openxmlformats.org/officeDocument/2006/relationships/font" Target="fonts/OpenSans-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f4437237e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f4437237e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Everyone says their name and we introduce the problem statement, the order of the names is the order of the slides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3b7a34a9e1_7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3b7a34a9e1_7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3b7a34a9e1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3b7a34a9e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Xuan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3b7a34a9e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3b7a34a9e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Julie Slide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3b7a34a9e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3b7a34a9e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Julie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3b7a34a9e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3b7a34a9e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Donhem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3b7a34a9e1_6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3b7a34a9e1_6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3b7a34a9e1_4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3b7a34a9e1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3b7a34a9e1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3b7a34a9e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3b7a34a9e1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3b7a34a9e1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f4437237eb_3_1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f4437237eb_3_1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3b7a34a9e1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3b7a34a9e1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f4437237eb_3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f4437237eb_3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f4437237eb_3_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f4437237eb_3_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f4437237eb_3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f4437237eb_3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f4437237eb_3_1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f4437237eb_3_1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f4437237eb_3_2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f4437237eb_3_2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f4437237eb_3_2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f4437237eb_3_2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f4437237eb_3_2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f4437237eb_3_2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f4437237eb_3_1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f4437237eb_3_1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f4437237eb_3_1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f4437237eb_3_1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f4437237eb_3_2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f4437237eb_3_2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3b7a34a9e1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3b7a34a9e1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John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3b7a34a9e1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3b7a34a9e1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John Slide the settings section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3b7a34a9e1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3b7a34a9e1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John Slide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3b7a34a9e1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3b7a34a9e1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3b7a34a9e1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3b7a34a9e1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our backend, we chose to use Firebase Firestore, since it is free, easy to use, and it has offline storage enabled by default. Therefore, it seemed appropriate that we use Firebase for authentication as well; we originally wanted to incorporate Okta as an authentication provider, but we decided it is not necessary, since Firebase is an authentication provider as well. For this app, we chose to authenticate with user-provided email and password. The way the authentication works is as follows. After an appropriate fragment gets loaded, the user enters their email and password. The input is then validated. If the user is on the sign-up screen, the user account is created. Also, the user profile is created, which contains the user's first and last name, and their account picture, all of which can be later changed in the settings. In both the sign-in and sign-up cases, the entered password is stored in the preferences as an SHA-256 checksum, which is used to validate the password inside the change password and change email screens. Finally, the Main Activity is opened.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3b7a34a9e1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3b7a34a9e1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processes of changing user's email and password, both of which are used for authentication, are similar. First, the user enters their credentials, and they are input validated. Next, the password is checked against the stored hash. If the password matched, the temporary credentials are created, which are then being used to reauthenticate inside Firebase - this is a necessary step to make changes to the existing user credentials. Finally, the email or the password is changed, and the changes can be used next time the user tries to login to Riddler.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3b7a34a9e1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3b7a34a9e1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Xuan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4572000" y="0"/>
            <a:ext cx="45714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4888025" y="1585175"/>
            <a:ext cx="3538500" cy="14718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5200"/>
              <a:buNone/>
              <a:defRPr sz="48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4888025" y="3410400"/>
            <a:ext cx="3538500" cy="4095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4295625" y="1337500"/>
            <a:ext cx="4131000" cy="1511100"/>
          </a:xfrm>
          <a:prstGeom prst="rect">
            <a:avLst/>
          </a:prstGeom>
        </p:spPr>
        <p:txBody>
          <a:bodyPr anchorCtr="0" anchor="b" bIns="91425" lIns="91425" spcFirstLastPara="1" rIns="91425" wrap="square" tIns="91425">
            <a:noAutofit/>
          </a:bodyPr>
          <a:lstStyle>
            <a:lvl1pPr lvl="0" algn="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8" name="Google Shape;48;p11"/>
          <p:cNvSpPr txBox="1"/>
          <p:nvPr>
            <p:ph idx="1" type="subTitle"/>
          </p:nvPr>
        </p:nvSpPr>
        <p:spPr>
          <a:xfrm>
            <a:off x="4775750" y="3146250"/>
            <a:ext cx="3651000" cy="72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9" name="Google Shape;49;p11"/>
          <p:cNvSpPr/>
          <p:nvPr/>
        </p:nvSpPr>
        <p:spPr>
          <a:xfrm>
            <a:off x="0" y="4600550"/>
            <a:ext cx="9144000" cy="543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p:nvPr/>
        </p:nvSpPr>
        <p:spPr>
          <a:xfrm>
            <a:off x="0" y="0"/>
            <a:ext cx="9144000" cy="543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52" name="Shape 52"/>
        <p:cNvGrpSpPr/>
        <p:nvPr/>
      </p:nvGrpSpPr>
      <p:grpSpPr>
        <a:xfrm>
          <a:off x="0" y="0"/>
          <a:ext cx="0" cy="0"/>
          <a:chOff x="0" y="0"/>
          <a:chExt cx="0" cy="0"/>
        </a:xfrm>
      </p:grpSpPr>
      <p:sp>
        <p:nvSpPr>
          <p:cNvPr id="53" name="Google Shape;53;p13"/>
          <p:cNvSpPr/>
          <p:nvPr/>
        </p:nvSpPr>
        <p:spPr>
          <a:xfrm>
            <a:off x="-700" y="0"/>
            <a:ext cx="9144000" cy="1076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3"/>
          <p:cNvSpPr txBox="1"/>
          <p:nvPr>
            <p:ph type="title"/>
          </p:nvPr>
        </p:nvSpPr>
        <p:spPr>
          <a:xfrm>
            <a:off x="1890300" y="1810363"/>
            <a:ext cx="23364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55" name="Google Shape;55;p13"/>
          <p:cNvSpPr txBox="1"/>
          <p:nvPr>
            <p:ph hasCustomPrompt="1" idx="2" type="title"/>
          </p:nvPr>
        </p:nvSpPr>
        <p:spPr>
          <a:xfrm>
            <a:off x="989738" y="2029375"/>
            <a:ext cx="824100" cy="393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r>
              <a:t>xx%</a:t>
            </a:r>
          </a:p>
        </p:txBody>
      </p:sp>
      <p:sp>
        <p:nvSpPr>
          <p:cNvPr id="56" name="Google Shape;56;p13"/>
          <p:cNvSpPr txBox="1"/>
          <p:nvPr>
            <p:ph idx="1" type="subTitle"/>
          </p:nvPr>
        </p:nvSpPr>
        <p:spPr>
          <a:xfrm>
            <a:off x="1890300" y="2157188"/>
            <a:ext cx="2336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sp>
        <p:nvSpPr>
          <p:cNvPr id="57" name="Google Shape;57;p13"/>
          <p:cNvSpPr txBox="1"/>
          <p:nvPr>
            <p:ph idx="3" type="title"/>
          </p:nvPr>
        </p:nvSpPr>
        <p:spPr>
          <a:xfrm>
            <a:off x="4917450" y="1810363"/>
            <a:ext cx="2336400" cy="288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58" name="Google Shape;58;p13"/>
          <p:cNvSpPr txBox="1"/>
          <p:nvPr>
            <p:ph hasCustomPrompt="1" idx="4" type="title"/>
          </p:nvPr>
        </p:nvSpPr>
        <p:spPr>
          <a:xfrm>
            <a:off x="7330050" y="2029375"/>
            <a:ext cx="824100" cy="393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r>
              <a:t>xx%</a:t>
            </a:r>
          </a:p>
        </p:txBody>
      </p:sp>
      <p:sp>
        <p:nvSpPr>
          <p:cNvPr id="59" name="Google Shape;59;p13"/>
          <p:cNvSpPr txBox="1"/>
          <p:nvPr>
            <p:ph idx="5" type="subTitle"/>
          </p:nvPr>
        </p:nvSpPr>
        <p:spPr>
          <a:xfrm>
            <a:off x="4917450" y="2157188"/>
            <a:ext cx="2336400" cy="484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sp>
        <p:nvSpPr>
          <p:cNvPr id="60" name="Google Shape;60;p13"/>
          <p:cNvSpPr txBox="1"/>
          <p:nvPr>
            <p:ph idx="6" type="title"/>
          </p:nvPr>
        </p:nvSpPr>
        <p:spPr>
          <a:xfrm>
            <a:off x="1890100" y="3383525"/>
            <a:ext cx="23364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61" name="Google Shape;61;p13"/>
          <p:cNvSpPr txBox="1"/>
          <p:nvPr>
            <p:ph hasCustomPrompt="1" idx="7" type="title"/>
          </p:nvPr>
        </p:nvSpPr>
        <p:spPr>
          <a:xfrm>
            <a:off x="989738" y="3602025"/>
            <a:ext cx="824100" cy="393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r>
              <a:t>xx%</a:t>
            </a:r>
          </a:p>
        </p:txBody>
      </p:sp>
      <p:sp>
        <p:nvSpPr>
          <p:cNvPr id="62" name="Google Shape;62;p13"/>
          <p:cNvSpPr txBox="1"/>
          <p:nvPr>
            <p:ph idx="8" type="subTitle"/>
          </p:nvPr>
        </p:nvSpPr>
        <p:spPr>
          <a:xfrm>
            <a:off x="1890100" y="3730450"/>
            <a:ext cx="2336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sp>
        <p:nvSpPr>
          <p:cNvPr id="63" name="Google Shape;63;p13"/>
          <p:cNvSpPr txBox="1"/>
          <p:nvPr>
            <p:ph idx="9" type="title"/>
          </p:nvPr>
        </p:nvSpPr>
        <p:spPr>
          <a:xfrm>
            <a:off x="4917250" y="3383525"/>
            <a:ext cx="2336400" cy="288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64" name="Google Shape;64;p13"/>
          <p:cNvSpPr txBox="1"/>
          <p:nvPr>
            <p:ph hasCustomPrompt="1" idx="13" type="title"/>
          </p:nvPr>
        </p:nvSpPr>
        <p:spPr>
          <a:xfrm>
            <a:off x="7329901" y="3602025"/>
            <a:ext cx="824100" cy="393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r>
              <a:t>xx%</a:t>
            </a:r>
          </a:p>
        </p:txBody>
      </p:sp>
      <p:sp>
        <p:nvSpPr>
          <p:cNvPr id="65" name="Google Shape;65;p13"/>
          <p:cNvSpPr txBox="1"/>
          <p:nvPr>
            <p:ph idx="14" type="subTitle"/>
          </p:nvPr>
        </p:nvSpPr>
        <p:spPr>
          <a:xfrm>
            <a:off x="4917250" y="3730450"/>
            <a:ext cx="2336400" cy="484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sp>
        <p:nvSpPr>
          <p:cNvPr id="66" name="Google Shape;66;p13"/>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67" name="Shape 67"/>
        <p:cNvGrpSpPr/>
        <p:nvPr/>
      </p:nvGrpSpPr>
      <p:grpSpPr>
        <a:xfrm>
          <a:off x="0" y="0"/>
          <a:ext cx="0" cy="0"/>
          <a:chOff x="0" y="0"/>
          <a:chExt cx="0" cy="0"/>
        </a:xfrm>
      </p:grpSpPr>
      <p:sp>
        <p:nvSpPr>
          <p:cNvPr id="68" name="Google Shape;68;p14"/>
          <p:cNvSpPr/>
          <p:nvPr/>
        </p:nvSpPr>
        <p:spPr>
          <a:xfrm>
            <a:off x="0" y="2890975"/>
            <a:ext cx="9144000" cy="2252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txBox="1"/>
          <p:nvPr>
            <p:ph type="title"/>
          </p:nvPr>
        </p:nvSpPr>
        <p:spPr>
          <a:xfrm>
            <a:off x="2290025" y="1882575"/>
            <a:ext cx="45639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8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70" name="Google Shape;70;p14"/>
          <p:cNvSpPr txBox="1"/>
          <p:nvPr>
            <p:ph idx="1" type="subTitle"/>
          </p:nvPr>
        </p:nvSpPr>
        <p:spPr>
          <a:xfrm>
            <a:off x="1796100" y="597675"/>
            <a:ext cx="5551800" cy="1284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2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71" name="Shape 71"/>
        <p:cNvGrpSpPr/>
        <p:nvPr/>
      </p:nvGrpSpPr>
      <p:grpSpPr>
        <a:xfrm>
          <a:off x="0" y="0"/>
          <a:ext cx="0" cy="0"/>
          <a:chOff x="0" y="0"/>
          <a:chExt cx="0" cy="0"/>
        </a:xfrm>
      </p:grpSpPr>
      <p:sp>
        <p:nvSpPr>
          <p:cNvPr id="72" name="Google Shape;72;p15"/>
          <p:cNvSpPr txBox="1"/>
          <p:nvPr>
            <p:ph idx="1" type="subTitle"/>
          </p:nvPr>
        </p:nvSpPr>
        <p:spPr>
          <a:xfrm>
            <a:off x="720000" y="2722300"/>
            <a:ext cx="2907600" cy="1277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 name="Google Shape;73;p15"/>
          <p:cNvSpPr txBox="1"/>
          <p:nvPr>
            <p:ph type="title"/>
          </p:nvPr>
        </p:nvSpPr>
        <p:spPr>
          <a:xfrm>
            <a:off x="717475" y="1215625"/>
            <a:ext cx="3386700" cy="1058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74" name="Shape 74"/>
        <p:cNvGrpSpPr/>
        <p:nvPr/>
      </p:nvGrpSpPr>
      <p:grpSpPr>
        <a:xfrm>
          <a:off x="0" y="0"/>
          <a:ext cx="0" cy="0"/>
          <a:chOff x="0" y="0"/>
          <a:chExt cx="0" cy="0"/>
        </a:xfrm>
      </p:grpSpPr>
      <p:sp>
        <p:nvSpPr>
          <p:cNvPr id="75" name="Google Shape;75;p16"/>
          <p:cNvSpPr/>
          <p:nvPr/>
        </p:nvSpPr>
        <p:spPr>
          <a:xfrm>
            <a:off x="-700" y="0"/>
            <a:ext cx="9144000" cy="1076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7" name="Google Shape;77;p16"/>
          <p:cNvSpPr txBox="1"/>
          <p:nvPr>
            <p:ph idx="2" type="title"/>
          </p:nvPr>
        </p:nvSpPr>
        <p:spPr>
          <a:xfrm>
            <a:off x="720000" y="2789400"/>
            <a:ext cx="24213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16"/>
          <p:cNvSpPr txBox="1"/>
          <p:nvPr>
            <p:ph idx="1" type="subTitle"/>
          </p:nvPr>
        </p:nvSpPr>
        <p:spPr>
          <a:xfrm>
            <a:off x="720000" y="3212425"/>
            <a:ext cx="2421300" cy="65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9" name="Google Shape;79;p16"/>
          <p:cNvSpPr txBox="1"/>
          <p:nvPr>
            <p:ph idx="3" type="title"/>
          </p:nvPr>
        </p:nvSpPr>
        <p:spPr>
          <a:xfrm>
            <a:off x="3361363" y="2789400"/>
            <a:ext cx="24213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0" name="Google Shape;80;p16"/>
          <p:cNvSpPr txBox="1"/>
          <p:nvPr>
            <p:ph idx="4" type="subTitle"/>
          </p:nvPr>
        </p:nvSpPr>
        <p:spPr>
          <a:xfrm>
            <a:off x="3361362" y="3212425"/>
            <a:ext cx="2421300" cy="65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1" name="Google Shape;81;p16"/>
          <p:cNvSpPr txBox="1"/>
          <p:nvPr>
            <p:ph idx="5" type="title"/>
          </p:nvPr>
        </p:nvSpPr>
        <p:spPr>
          <a:xfrm>
            <a:off x="6002725" y="2789400"/>
            <a:ext cx="24213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2" name="Google Shape;82;p16"/>
          <p:cNvSpPr txBox="1"/>
          <p:nvPr>
            <p:ph idx="6" type="subTitle"/>
          </p:nvPr>
        </p:nvSpPr>
        <p:spPr>
          <a:xfrm>
            <a:off x="6002725" y="3212425"/>
            <a:ext cx="2421300" cy="65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3" name="Google Shape;83;p16"/>
          <p:cNvSpPr/>
          <p:nvPr/>
        </p:nvSpPr>
        <p:spPr>
          <a:xfrm>
            <a:off x="4867175" y="4600550"/>
            <a:ext cx="4276800" cy="543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6"/>
          <p:cNvSpPr/>
          <p:nvPr/>
        </p:nvSpPr>
        <p:spPr>
          <a:xfrm>
            <a:off x="0" y="4600550"/>
            <a:ext cx="720000" cy="543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85" name="Shape 85"/>
        <p:cNvGrpSpPr/>
        <p:nvPr/>
      </p:nvGrpSpPr>
      <p:grpSpPr>
        <a:xfrm>
          <a:off x="0" y="0"/>
          <a:ext cx="0" cy="0"/>
          <a:chOff x="0" y="0"/>
          <a:chExt cx="0" cy="0"/>
        </a:xfrm>
      </p:grpSpPr>
      <p:sp>
        <p:nvSpPr>
          <p:cNvPr id="86" name="Google Shape;86;p17"/>
          <p:cNvSpPr/>
          <p:nvPr/>
        </p:nvSpPr>
        <p:spPr>
          <a:xfrm>
            <a:off x="-700" y="0"/>
            <a:ext cx="9144000" cy="1076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8" name="Google Shape;88;p17"/>
          <p:cNvSpPr txBox="1"/>
          <p:nvPr>
            <p:ph idx="2" type="title"/>
          </p:nvPr>
        </p:nvSpPr>
        <p:spPr>
          <a:xfrm>
            <a:off x="1488910" y="1654388"/>
            <a:ext cx="26847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9" name="Google Shape;89;p17"/>
          <p:cNvSpPr txBox="1"/>
          <p:nvPr>
            <p:ph idx="1" type="subTitle"/>
          </p:nvPr>
        </p:nvSpPr>
        <p:spPr>
          <a:xfrm>
            <a:off x="1488910" y="2001225"/>
            <a:ext cx="2226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0" name="Google Shape;90;p17"/>
          <p:cNvSpPr txBox="1"/>
          <p:nvPr>
            <p:ph idx="3" type="title"/>
          </p:nvPr>
        </p:nvSpPr>
        <p:spPr>
          <a:xfrm>
            <a:off x="4972631" y="1654397"/>
            <a:ext cx="2685000" cy="288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17"/>
          <p:cNvSpPr txBox="1"/>
          <p:nvPr>
            <p:ph idx="4" type="subTitle"/>
          </p:nvPr>
        </p:nvSpPr>
        <p:spPr>
          <a:xfrm>
            <a:off x="5431331" y="2001225"/>
            <a:ext cx="2226300" cy="484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2" name="Google Shape;92;p17"/>
          <p:cNvSpPr txBox="1"/>
          <p:nvPr>
            <p:ph idx="5" type="title"/>
          </p:nvPr>
        </p:nvSpPr>
        <p:spPr>
          <a:xfrm>
            <a:off x="1488910" y="3449813"/>
            <a:ext cx="26847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3" name="Google Shape;93;p17"/>
          <p:cNvSpPr txBox="1"/>
          <p:nvPr>
            <p:ph idx="6" type="subTitle"/>
          </p:nvPr>
        </p:nvSpPr>
        <p:spPr>
          <a:xfrm>
            <a:off x="1488910" y="3796750"/>
            <a:ext cx="2226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4" name="Google Shape;94;p17"/>
          <p:cNvSpPr txBox="1"/>
          <p:nvPr>
            <p:ph idx="7" type="title"/>
          </p:nvPr>
        </p:nvSpPr>
        <p:spPr>
          <a:xfrm>
            <a:off x="4972631" y="3449856"/>
            <a:ext cx="2685000" cy="288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5" name="Google Shape;95;p17"/>
          <p:cNvSpPr txBox="1"/>
          <p:nvPr>
            <p:ph idx="8" type="subTitle"/>
          </p:nvPr>
        </p:nvSpPr>
        <p:spPr>
          <a:xfrm>
            <a:off x="5431331" y="3796775"/>
            <a:ext cx="2226300" cy="484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96" name="Shape 96"/>
        <p:cNvGrpSpPr/>
        <p:nvPr/>
      </p:nvGrpSpPr>
      <p:grpSpPr>
        <a:xfrm>
          <a:off x="0" y="0"/>
          <a:ext cx="0" cy="0"/>
          <a:chOff x="0" y="0"/>
          <a:chExt cx="0" cy="0"/>
        </a:xfrm>
      </p:grpSpPr>
      <p:sp>
        <p:nvSpPr>
          <p:cNvPr id="97" name="Google Shape;97;p18"/>
          <p:cNvSpPr/>
          <p:nvPr/>
        </p:nvSpPr>
        <p:spPr>
          <a:xfrm>
            <a:off x="-700" y="0"/>
            <a:ext cx="9144000" cy="1076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9" name="Google Shape;99;p18"/>
          <p:cNvSpPr txBox="1"/>
          <p:nvPr>
            <p:ph idx="2" type="title"/>
          </p:nvPr>
        </p:nvSpPr>
        <p:spPr>
          <a:xfrm>
            <a:off x="720000" y="1982475"/>
            <a:ext cx="23364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0" name="Google Shape;100;p18"/>
          <p:cNvSpPr txBox="1"/>
          <p:nvPr>
            <p:ph idx="1" type="subTitle"/>
          </p:nvPr>
        </p:nvSpPr>
        <p:spPr>
          <a:xfrm>
            <a:off x="720000" y="2329300"/>
            <a:ext cx="2336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1" name="Google Shape;101;p18"/>
          <p:cNvSpPr txBox="1"/>
          <p:nvPr>
            <p:ph idx="3" type="title"/>
          </p:nvPr>
        </p:nvSpPr>
        <p:spPr>
          <a:xfrm>
            <a:off x="3403800" y="1982475"/>
            <a:ext cx="23364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2" name="Google Shape;102;p18"/>
          <p:cNvSpPr txBox="1"/>
          <p:nvPr>
            <p:ph idx="4" type="subTitle"/>
          </p:nvPr>
        </p:nvSpPr>
        <p:spPr>
          <a:xfrm>
            <a:off x="3403800" y="2329300"/>
            <a:ext cx="2336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3" name="Google Shape;103;p18"/>
          <p:cNvSpPr txBox="1"/>
          <p:nvPr>
            <p:ph idx="5" type="title"/>
          </p:nvPr>
        </p:nvSpPr>
        <p:spPr>
          <a:xfrm>
            <a:off x="720000" y="3771775"/>
            <a:ext cx="23364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4" name="Google Shape;104;p18"/>
          <p:cNvSpPr txBox="1"/>
          <p:nvPr>
            <p:ph idx="6" type="subTitle"/>
          </p:nvPr>
        </p:nvSpPr>
        <p:spPr>
          <a:xfrm>
            <a:off x="720000" y="4118700"/>
            <a:ext cx="2336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5" name="Google Shape;105;p18"/>
          <p:cNvSpPr txBox="1"/>
          <p:nvPr>
            <p:ph idx="7" type="title"/>
          </p:nvPr>
        </p:nvSpPr>
        <p:spPr>
          <a:xfrm>
            <a:off x="3403800" y="3771775"/>
            <a:ext cx="23364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6" name="Google Shape;106;p18"/>
          <p:cNvSpPr txBox="1"/>
          <p:nvPr>
            <p:ph idx="8" type="subTitle"/>
          </p:nvPr>
        </p:nvSpPr>
        <p:spPr>
          <a:xfrm>
            <a:off x="3403800" y="4118700"/>
            <a:ext cx="2336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7" name="Google Shape;107;p18"/>
          <p:cNvSpPr txBox="1"/>
          <p:nvPr>
            <p:ph idx="9" type="title"/>
          </p:nvPr>
        </p:nvSpPr>
        <p:spPr>
          <a:xfrm>
            <a:off x="6067975" y="1982475"/>
            <a:ext cx="23364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8" name="Google Shape;108;p18"/>
          <p:cNvSpPr txBox="1"/>
          <p:nvPr>
            <p:ph idx="13" type="subTitle"/>
          </p:nvPr>
        </p:nvSpPr>
        <p:spPr>
          <a:xfrm>
            <a:off x="6067975" y="2329300"/>
            <a:ext cx="2336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9" name="Google Shape;109;p18"/>
          <p:cNvSpPr txBox="1"/>
          <p:nvPr>
            <p:ph idx="14" type="title"/>
          </p:nvPr>
        </p:nvSpPr>
        <p:spPr>
          <a:xfrm>
            <a:off x="6067975" y="3771775"/>
            <a:ext cx="23364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10" name="Google Shape;110;p18"/>
          <p:cNvSpPr txBox="1"/>
          <p:nvPr>
            <p:ph idx="15" type="subTitle"/>
          </p:nvPr>
        </p:nvSpPr>
        <p:spPr>
          <a:xfrm>
            <a:off x="6067975" y="4118700"/>
            <a:ext cx="2336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11" name="Shape 111"/>
        <p:cNvGrpSpPr/>
        <p:nvPr/>
      </p:nvGrpSpPr>
      <p:grpSpPr>
        <a:xfrm>
          <a:off x="0" y="0"/>
          <a:ext cx="0" cy="0"/>
          <a:chOff x="0" y="0"/>
          <a:chExt cx="0" cy="0"/>
        </a:xfrm>
      </p:grpSpPr>
      <p:sp>
        <p:nvSpPr>
          <p:cNvPr id="112" name="Google Shape;112;p19"/>
          <p:cNvSpPr txBox="1"/>
          <p:nvPr>
            <p:ph hasCustomPrompt="1" type="title"/>
          </p:nvPr>
        </p:nvSpPr>
        <p:spPr>
          <a:xfrm>
            <a:off x="1284000" y="540000"/>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48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13" name="Google Shape;113;p19"/>
          <p:cNvSpPr txBox="1"/>
          <p:nvPr>
            <p:ph idx="1" type="subTitle"/>
          </p:nvPr>
        </p:nvSpPr>
        <p:spPr>
          <a:xfrm>
            <a:off x="1284000" y="1246025"/>
            <a:ext cx="65760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4" name="Google Shape;114;p19"/>
          <p:cNvSpPr txBox="1"/>
          <p:nvPr>
            <p:ph hasCustomPrompt="1" idx="2" type="title"/>
          </p:nvPr>
        </p:nvSpPr>
        <p:spPr>
          <a:xfrm>
            <a:off x="1284000" y="1996138"/>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48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15" name="Google Shape;115;p19"/>
          <p:cNvSpPr txBox="1"/>
          <p:nvPr>
            <p:ph idx="3" type="subTitle"/>
          </p:nvPr>
        </p:nvSpPr>
        <p:spPr>
          <a:xfrm>
            <a:off x="1284000" y="2702163"/>
            <a:ext cx="65760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 name="Google Shape;116;p19"/>
          <p:cNvSpPr txBox="1"/>
          <p:nvPr>
            <p:ph hasCustomPrompt="1" idx="4" type="title"/>
          </p:nvPr>
        </p:nvSpPr>
        <p:spPr>
          <a:xfrm>
            <a:off x="1284000" y="3452288"/>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48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17" name="Google Shape;117;p19"/>
          <p:cNvSpPr txBox="1"/>
          <p:nvPr>
            <p:ph idx="5" type="subTitle"/>
          </p:nvPr>
        </p:nvSpPr>
        <p:spPr>
          <a:xfrm>
            <a:off x="1284000" y="4158313"/>
            <a:ext cx="65760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8" name="Google Shape;118;p19"/>
          <p:cNvSpPr/>
          <p:nvPr/>
        </p:nvSpPr>
        <p:spPr>
          <a:xfrm>
            <a:off x="0" y="0"/>
            <a:ext cx="1335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9"/>
          <p:cNvSpPr/>
          <p:nvPr/>
        </p:nvSpPr>
        <p:spPr>
          <a:xfrm>
            <a:off x="7808700" y="0"/>
            <a:ext cx="1335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spTree>
      <p:nvGrpSpPr>
        <p:cNvPr id="120" name="Shape 120"/>
        <p:cNvGrpSpPr/>
        <p:nvPr/>
      </p:nvGrpSpPr>
      <p:grpSpPr>
        <a:xfrm>
          <a:off x="0" y="0"/>
          <a:ext cx="0" cy="0"/>
          <a:chOff x="0" y="0"/>
          <a:chExt cx="0" cy="0"/>
        </a:xfrm>
      </p:grpSpPr>
      <p:sp>
        <p:nvSpPr>
          <p:cNvPr id="121" name="Google Shape;121;p20"/>
          <p:cNvSpPr/>
          <p:nvPr/>
        </p:nvSpPr>
        <p:spPr>
          <a:xfrm>
            <a:off x="-700" y="0"/>
            <a:ext cx="9144000" cy="1076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3" name="Google Shape;123;p20"/>
          <p:cNvSpPr txBox="1"/>
          <p:nvPr>
            <p:ph idx="1" type="subTitle"/>
          </p:nvPr>
        </p:nvSpPr>
        <p:spPr>
          <a:xfrm>
            <a:off x="732450" y="3892239"/>
            <a:ext cx="2336400" cy="45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4" name="Google Shape;124;p20"/>
          <p:cNvSpPr txBox="1"/>
          <p:nvPr>
            <p:ph idx="2" type="subTitle"/>
          </p:nvPr>
        </p:nvSpPr>
        <p:spPr>
          <a:xfrm>
            <a:off x="3403800" y="3892239"/>
            <a:ext cx="2336400" cy="45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5" name="Google Shape;125;p20"/>
          <p:cNvSpPr txBox="1"/>
          <p:nvPr>
            <p:ph idx="3" type="subTitle"/>
          </p:nvPr>
        </p:nvSpPr>
        <p:spPr>
          <a:xfrm>
            <a:off x="6075150" y="3892239"/>
            <a:ext cx="2336400" cy="45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6" name="Google Shape;126;p20"/>
          <p:cNvSpPr txBox="1"/>
          <p:nvPr>
            <p:ph hasCustomPrompt="1" idx="4" type="title"/>
          </p:nvPr>
        </p:nvSpPr>
        <p:spPr>
          <a:xfrm>
            <a:off x="720000" y="3377975"/>
            <a:ext cx="2361300" cy="459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27" name="Google Shape;127;p20"/>
          <p:cNvSpPr txBox="1"/>
          <p:nvPr>
            <p:ph hasCustomPrompt="1" idx="5" type="title"/>
          </p:nvPr>
        </p:nvSpPr>
        <p:spPr>
          <a:xfrm>
            <a:off x="3391350" y="3377975"/>
            <a:ext cx="2361300" cy="459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28" name="Google Shape;128;p20"/>
          <p:cNvSpPr txBox="1"/>
          <p:nvPr>
            <p:ph hasCustomPrompt="1" idx="6" type="title"/>
          </p:nvPr>
        </p:nvSpPr>
        <p:spPr>
          <a:xfrm>
            <a:off x="6062700" y="3377975"/>
            <a:ext cx="2361300" cy="459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5041900" y="2548725"/>
            <a:ext cx="2687100" cy="6219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hasCustomPrompt="1" idx="2" type="title"/>
          </p:nvPr>
        </p:nvSpPr>
        <p:spPr>
          <a:xfrm>
            <a:off x="4932950" y="1165925"/>
            <a:ext cx="4211100" cy="11568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SzPts val="6000"/>
              <a:buNone/>
              <a:defRPr sz="5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 name="Google Shape;15;p3"/>
          <p:cNvSpPr txBox="1"/>
          <p:nvPr>
            <p:ph idx="1" type="subTitle"/>
          </p:nvPr>
        </p:nvSpPr>
        <p:spPr>
          <a:xfrm>
            <a:off x="5041900" y="3205775"/>
            <a:ext cx="2687100" cy="54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 name="Google Shape;16;p3"/>
          <p:cNvSpPr/>
          <p:nvPr/>
        </p:nvSpPr>
        <p:spPr>
          <a:xfrm>
            <a:off x="0" y="0"/>
            <a:ext cx="45714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129" name="Shape 129"/>
        <p:cNvGrpSpPr/>
        <p:nvPr/>
      </p:nvGrpSpPr>
      <p:grpSpPr>
        <a:xfrm>
          <a:off x="0" y="0"/>
          <a:ext cx="0" cy="0"/>
          <a:chOff x="0" y="0"/>
          <a:chExt cx="0" cy="0"/>
        </a:xfrm>
      </p:grpSpPr>
      <p:sp>
        <p:nvSpPr>
          <p:cNvPr id="130" name="Google Shape;130;p21"/>
          <p:cNvSpPr txBox="1"/>
          <p:nvPr>
            <p:ph idx="1" type="subTitle"/>
          </p:nvPr>
        </p:nvSpPr>
        <p:spPr>
          <a:xfrm>
            <a:off x="720000" y="2745375"/>
            <a:ext cx="2947200" cy="105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1" name="Google Shape;131;p21"/>
          <p:cNvSpPr txBox="1"/>
          <p:nvPr>
            <p:ph type="title"/>
          </p:nvPr>
        </p:nvSpPr>
        <p:spPr>
          <a:xfrm>
            <a:off x="720000" y="1194000"/>
            <a:ext cx="2947200" cy="978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2" name="Google Shape;132;p21"/>
          <p:cNvSpPr/>
          <p:nvPr/>
        </p:nvSpPr>
        <p:spPr>
          <a:xfrm>
            <a:off x="0" y="4600550"/>
            <a:ext cx="9144000" cy="543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1"/>
          <p:cNvSpPr/>
          <p:nvPr/>
        </p:nvSpPr>
        <p:spPr>
          <a:xfrm>
            <a:off x="0" y="0"/>
            <a:ext cx="9144000" cy="543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134" name="Shape 134"/>
        <p:cNvGrpSpPr/>
        <p:nvPr/>
      </p:nvGrpSpPr>
      <p:grpSpPr>
        <a:xfrm>
          <a:off x="0" y="0"/>
          <a:ext cx="0" cy="0"/>
          <a:chOff x="0" y="0"/>
          <a:chExt cx="0" cy="0"/>
        </a:xfrm>
      </p:grpSpPr>
      <p:sp>
        <p:nvSpPr>
          <p:cNvPr id="135" name="Google Shape;135;p22"/>
          <p:cNvSpPr txBox="1"/>
          <p:nvPr>
            <p:ph idx="1" type="subTitle"/>
          </p:nvPr>
        </p:nvSpPr>
        <p:spPr>
          <a:xfrm>
            <a:off x="4836550" y="2723700"/>
            <a:ext cx="2947200" cy="105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6" name="Google Shape;136;p22"/>
          <p:cNvSpPr txBox="1"/>
          <p:nvPr>
            <p:ph type="title"/>
          </p:nvPr>
        </p:nvSpPr>
        <p:spPr>
          <a:xfrm>
            <a:off x="4836550" y="1247125"/>
            <a:ext cx="1827600" cy="9912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7" name="Google Shape;137;p22"/>
          <p:cNvSpPr/>
          <p:nvPr/>
        </p:nvSpPr>
        <p:spPr>
          <a:xfrm>
            <a:off x="0" y="4600550"/>
            <a:ext cx="9144000" cy="543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2"/>
          <p:cNvSpPr/>
          <p:nvPr/>
        </p:nvSpPr>
        <p:spPr>
          <a:xfrm>
            <a:off x="0" y="0"/>
            <a:ext cx="9144000" cy="543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BLANK_1_1_1_2_1">
    <p:spTree>
      <p:nvGrpSpPr>
        <p:cNvPr id="139" name="Shape 139"/>
        <p:cNvGrpSpPr/>
        <p:nvPr/>
      </p:nvGrpSpPr>
      <p:grpSpPr>
        <a:xfrm>
          <a:off x="0" y="0"/>
          <a:ext cx="0" cy="0"/>
          <a:chOff x="0" y="0"/>
          <a:chExt cx="0" cy="0"/>
        </a:xfrm>
      </p:grpSpPr>
      <p:sp>
        <p:nvSpPr>
          <p:cNvPr id="140" name="Google Shape;140;p23"/>
          <p:cNvSpPr/>
          <p:nvPr/>
        </p:nvSpPr>
        <p:spPr>
          <a:xfrm>
            <a:off x="-700" y="0"/>
            <a:ext cx="9144000" cy="1076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2" name="Google Shape;142;p23"/>
          <p:cNvSpPr txBox="1"/>
          <p:nvPr>
            <p:ph idx="2" type="title"/>
          </p:nvPr>
        </p:nvSpPr>
        <p:spPr>
          <a:xfrm>
            <a:off x="5785325" y="1662574"/>
            <a:ext cx="23364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43" name="Google Shape;143;p23"/>
          <p:cNvSpPr txBox="1"/>
          <p:nvPr>
            <p:ph idx="1" type="subTitle"/>
          </p:nvPr>
        </p:nvSpPr>
        <p:spPr>
          <a:xfrm>
            <a:off x="5785325" y="1968538"/>
            <a:ext cx="23364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4" name="Google Shape;144;p23"/>
          <p:cNvSpPr txBox="1"/>
          <p:nvPr>
            <p:ph idx="3" type="title"/>
          </p:nvPr>
        </p:nvSpPr>
        <p:spPr>
          <a:xfrm>
            <a:off x="5785325" y="3419474"/>
            <a:ext cx="23364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45" name="Google Shape;145;p23"/>
          <p:cNvSpPr txBox="1"/>
          <p:nvPr>
            <p:ph idx="4" type="subTitle"/>
          </p:nvPr>
        </p:nvSpPr>
        <p:spPr>
          <a:xfrm>
            <a:off x="5785325" y="3725438"/>
            <a:ext cx="23364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146" name="Shape 146"/>
        <p:cNvGrpSpPr/>
        <p:nvPr/>
      </p:nvGrpSpPr>
      <p:grpSpPr>
        <a:xfrm>
          <a:off x="0" y="0"/>
          <a:ext cx="0" cy="0"/>
          <a:chOff x="0" y="0"/>
          <a:chExt cx="0" cy="0"/>
        </a:xfrm>
      </p:grpSpPr>
      <p:sp>
        <p:nvSpPr>
          <p:cNvPr id="147" name="Google Shape;147;p24"/>
          <p:cNvSpPr/>
          <p:nvPr/>
        </p:nvSpPr>
        <p:spPr>
          <a:xfrm>
            <a:off x="-700" y="0"/>
            <a:ext cx="9144000" cy="1076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9" name="Google Shape;149;p24"/>
          <p:cNvSpPr txBox="1"/>
          <p:nvPr>
            <p:ph idx="2" type="title"/>
          </p:nvPr>
        </p:nvSpPr>
        <p:spPr>
          <a:xfrm>
            <a:off x="1185826" y="1998975"/>
            <a:ext cx="25806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50" name="Google Shape;150;p24"/>
          <p:cNvSpPr txBox="1"/>
          <p:nvPr>
            <p:ph idx="1" type="subTitle"/>
          </p:nvPr>
        </p:nvSpPr>
        <p:spPr>
          <a:xfrm>
            <a:off x="1185850" y="2420646"/>
            <a:ext cx="2580600" cy="172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151" name="Google Shape;151;p24"/>
          <p:cNvSpPr txBox="1"/>
          <p:nvPr>
            <p:ph idx="3" type="title"/>
          </p:nvPr>
        </p:nvSpPr>
        <p:spPr>
          <a:xfrm>
            <a:off x="5377555" y="1998975"/>
            <a:ext cx="25806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52" name="Google Shape;152;p24"/>
          <p:cNvSpPr txBox="1"/>
          <p:nvPr>
            <p:ph idx="4" type="subTitle"/>
          </p:nvPr>
        </p:nvSpPr>
        <p:spPr>
          <a:xfrm>
            <a:off x="5377575" y="2420646"/>
            <a:ext cx="2580600" cy="172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3_1">
    <p:spTree>
      <p:nvGrpSpPr>
        <p:cNvPr id="153" name="Shape 153"/>
        <p:cNvGrpSpPr/>
        <p:nvPr/>
      </p:nvGrpSpPr>
      <p:grpSpPr>
        <a:xfrm>
          <a:off x="0" y="0"/>
          <a:ext cx="0" cy="0"/>
          <a:chOff x="0" y="0"/>
          <a:chExt cx="0" cy="0"/>
        </a:xfrm>
      </p:grpSpPr>
      <p:sp>
        <p:nvSpPr>
          <p:cNvPr id="154" name="Google Shape;154;p25"/>
          <p:cNvSpPr/>
          <p:nvPr/>
        </p:nvSpPr>
        <p:spPr>
          <a:xfrm>
            <a:off x="-700" y="0"/>
            <a:ext cx="9144000" cy="1076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6" name="Google Shape;156;p25"/>
          <p:cNvSpPr txBox="1"/>
          <p:nvPr>
            <p:ph idx="2" type="title"/>
          </p:nvPr>
        </p:nvSpPr>
        <p:spPr>
          <a:xfrm>
            <a:off x="888823" y="2366904"/>
            <a:ext cx="61308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57" name="Google Shape;157;p25"/>
          <p:cNvSpPr txBox="1"/>
          <p:nvPr>
            <p:ph idx="1" type="subTitle"/>
          </p:nvPr>
        </p:nvSpPr>
        <p:spPr>
          <a:xfrm>
            <a:off x="888825" y="1540410"/>
            <a:ext cx="6130800" cy="734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58" name="Google Shape;158;p25"/>
          <p:cNvSpPr txBox="1"/>
          <p:nvPr>
            <p:ph idx="3" type="title"/>
          </p:nvPr>
        </p:nvSpPr>
        <p:spPr>
          <a:xfrm>
            <a:off x="2124314" y="4130551"/>
            <a:ext cx="61308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59" name="Google Shape;159;p25"/>
          <p:cNvSpPr txBox="1"/>
          <p:nvPr>
            <p:ph idx="4" type="subTitle"/>
          </p:nvPr>
        </p:nvSpPr>
        <p:spPr>
          <a:xfrm>
            <a:off x="2124325" y="3310388"/>
            <a:ext cx="6130800" cy="734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LANK_1_1_1_1_2">
    <p:spTree>
      <p:nvGrpSpPr>
        <p:cNvPr id="160" name="Shape 160"/>
        <p:cNvGrpSpPr/>
        <p:nvPr/>
      </p:nvGrpSpPr>
      <p:grpSpPr>
        <a:xfrm>
          <a:off x="0" y="0"/>
          <a:ext cx="0" cy="0"/>
          <a:chOff x="0" y="0"/>
          <a:chExt cx="0" cy="0"/>
        </a:xfrm>
      </p:grpSpPr>
      <p:sp>
        <p:nvSpPr>
          <p:cNvPr id="161" name="Google Shape;161;p26"/>
          <p:cNvSpPr/>
          <p:nvPr/>
        </p:nvSpPr>
        <p:spPr>
          <a:xfrm>
            <a:off x="-700" y="0"/>
            <a:ext cx="9144000" cy="1076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3" name="Google Shape;163;p26"/>
          <p:cNvSpPr txBox="1"/>
          <p:nvPr>
            <p:ph idx="2" type="title"/>
          </p:nvPr>
        </p:nvSpPr>
        <p:spPr>
          <a:xfrm>
            <a:off x="1459363" y="1674150"/>
            <a:ext cx="21465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64" name="Google Shape;164;p26"/>
          <p:cNvSpPr txBox="1"/>
          <p:nvPr>
            <p:ph idx="1" type="subTitle"/>
          </p:nvPr>
        </p:nvSpPr>
        <p:spPr>
          <a:xfrm>
            <a:off x="1459363" y="2020975"/>
            <a:ext cx="2146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65" name="Google Shape;165;p26"/>
          <p:cNvSpPr txBox="1"/>
          <p:nvPr>
            <p:ph idx="3" type="title"/>
          </p:nvPr>
        </p:nvSpPr>
        <p:spPr>
          <a:xfrm>
            <a:off x="5538143" y="1674150"/>
            <a:ext cx="21465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66" name="Google Shape;166;p26"/>
          <p:cNvSpPr txBox="1"/>
          <p:nvPr>
            <p:ph idx="4" type="subTitle"/>
          </p:nvPr>
        </p:nvSpPr>
        <p:spPr>
          <a:xfrm>
            <a:off x="5538143" y="2020975"/>
            <a:ext cx="2146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67" name="Google Shape;167;p26"/>
          <p:cNvSpPr txBox="1"/>
          <p:nvPr>
            <p:ph idx="5" type="title"/>
          </p:nvPr>
        </p:nvSpPr>
        <p:spPr>
          <a:xfrm>
            <a:off x="1459363" y="3499900"/>
            <a:ext cx="21465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68" name="Google Shape;168;p26"/>
          <p:cNvSpPr txBox="1"/>
          <p:nvPr>
            <p:ph idx="6" type="subTitle"/>
          </p:nvPr>
        </p:nvSpPr>
        <p:spPr>
          <a:xfrm>
            <a:off x="1459363" y="3846825"/>
            <a:ext cx="2146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69" name="Google Shape;169;p26"/>
          <p:cNvSpPr txBox="1"/>
          <p:nvPr>
            <p:ph idx="7" type="title"/>
          </p:nvPr>
        </p:nvSpPr>
        <p:spPr>
          <a:xfrm>
            <a:off x="5538143" y="3499900"/>
            <a:ext cx="21465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70" name="Google Shape;170;p26"/>
          <p:cNvSpPr txBox="1"/>
          <p:nvPr>
            <p:ph idx="8" type="subTitle"/>
          </p:nvPr>
        </p:nvSpPr>
        <p:spPr>
          <a:xfrm>
            <a:off x="5538143" y="3846825"/>
            <a:ext cx="2146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
    <p:spTree>
      <p:nvGrpSpPr>
        <p:cNvPr id="171" name="Shape 171"/>
        <p:cNvGrpSpPr/>
        <p:nvPr/>
      </p:nvGrpSpPr>
      <p:grpSpPr>
        <a:xfrm>
          <a:off x="0" y="0"/>
          <a:ext cx="0" cy="0"/>
          <a:chOff x="0" y="0"/>
          <a:chExt cx="0" cy="0"/>
        </a:xfrm>
      </p:grpSpPr>
      <p:sp>
        <p:nvSpPr>
          <p:cNvPr id="172" name="Google Shape;172;p27"/>
          <p:cNvSpPr/>
          <p:nvPr/>
        </p:nvSpPr>
        <p:spPr>
          <a:xfrm>
            <a:off x="-700" y="0"/>
            <a:ext cx="9144000" cy="1076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7"/>
          <p:cNvSpPr txBox="1"/>
          <p:nvPr>
            <p:ph idx="1" type="subTitle"/>
          </p:nvPr>
        </p:nvSpPr>
        <p:spPr>
          <a:xfrm>
            <a:off x="717475" y="1849660"/>
            <a:ext cx="4786200" cy="2007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2"/>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74" name="Google Shape;174;p2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5" name="Google Shape;175;p27"/>
          <p:cNvSpPr/>
          <p:nvPr/>
        </p:nvSpPr>
        <p:spPr>
          <a:xfrm>
            <a:off x="0" y="4600550"/>
            <a:ext cx="9144000" cy="543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_1_1_1">
    <p:spTree>
      <p:nvGrpSpPr>
        <p:cNvPr id="176" name="Shape 176"/>
        <p:cNvGrpSpPr/>
        <p:nvPr/>
      </p:nvGrpSpPr>
      <p:grpSpPr>
        <a:xfrm>
          <a:off x="0" y="0"/>
          <a:ext cx="0" cy="0"/>
          <a:chOff x="0" y="0"/>
          <a:chExt cx="0" cy="0"/>
        </a:xfrm>
      </p:grpSpPr>
      <p:sp>
        <p:nvSpPr>
          <p:cNvPr id="177" name="Google Shape;177;p28"/>
          <p:cNvSpPr/>
          <p:nvPr/>
        </p:nvSpPr>
        <p:spPr>
          <a:xfrm>
            <a:off x="-700" y="0"/>
            <a:ext cx="9144000" cy="1076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9" name="Google Shape;179;p28"/>
          <p:cNvSpPr txBox="1"/>
          <p:nvPr>
            <p:ph idx="1" type="body"/>
          </p:nvPr>
        </p:nvSpPr>
        <p:spPr>
          <a:xfrm>
            <a:off x="717475" y="2128275"/>
            <a:ext cx="3850800" cy="224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dk2"/>
              </a:buClr>
              <a:buSzPts val="1200"/>
              <a:buChar char="●"/>
              <a:defRPr sz="1100"/>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0"/>
              </a:spcBef>
              <a:spcAft>
                <a:spcPts val="0"/>
              </a:spcAft>
              <a:buSzPts val="1200"/>
              <a:buFont typeface="Roboto Condensed Light"/>
              <a:buChar char="■"/>
              <a:defRPr/>
            </a:lvl3pPr>
            <a:lvl4pPr indent="-304800" lvl="3" marL="1828800" rtl="0">
              <a:lnSpc>
                <a:spcPct val="115000"/>
              </a:lnSpc>
              <a:spcBef>
                <a:spcPts val="0"/>
              </a:spcBef>
              <a:spcAft>
                <a:spcPts val="0"/>
              </a:spcAft>
              <a:buSzPts val="1200"/>
              <a:buFont typeface="Roboto Condensed Light"/>
              <a:buChar char="●"/>
              <a:defRPr/>
            </a:lvl4pPr>
            <a:lvl5pPr indent="-304800" lvl="4" marL="2286000" rtl="0">
              <a:lnSpc>
                <a:spcPct val="115000"/>
              </a:lnSpc>
              <a:spcBef>
                <a:spcPts val="0"/>
              </a:spcBef>
              <a:spcAft>
                <a:spcPts val="0"/>
              </a:spcAft>
              <a:buSzPts val="1200"/>
              <a:buFont typeface="Roboto Condensed Light"/>
              <a:buChar char="○"/>
              <a:defRPr/>
            </a:lvl5pPr>
            <a:lvl6pPr indent="-304800" lvl="5" marL="2743200" rtl="0">
              <a:lnSpc>
                <a:spcPct val="115000"/>
              </a:lnSpc>
              <a:spcBef>
                <a:spcPts val="0"/>
              </a:spcBef>
              <a:spcAft>
                <a:spcPts val="0"/>
              </a:spcAft>
              <a:buSzPts val="1200"/>
              <a:buFont typeface="Roboto Condensed Light"/>
              <a:buChar char="■"/>
              <a:defRPr/>
            </a:lvl6pPr>
            <a:lvl7pPr indent="-304800" lvl="6" marL="3200400" rtl="0">
              <a:lnSpc>
                <a:spcPct val="115000"/>
              </a:lnSpc>
              <a:spcBef>
                <a:spcPts val="0"/>
              </a:spcBef>
              <a:spcAft>
                <a:spcPts val="0"/>
              </a:spcAft>
              <a:buSzPts val="1200"/>
              <a:buFont typeface="Roboto Condensed Light"/>
              <a:buChar char="●"/>
              <a:defRPr/>
            </a:lvl7pPr>
            <a:lvl8pPr indent="-304800" lvl="7" marL="3657600" rtl="0">
              <a:lnSpc>
                <a:spcPct val="115000"/>
              </a:lnSpc>
              <a:spcBef>
                <a:spcPts val="0"/>
              </a:spcBef>
              <a:spcAft>
                <a:spcPts val="0"/>
              </a:spcAft>
              <a:buSzPts val="1200"/>
              <a:buFont typeface="Roboto Condensed Light"/>
              <a:buChar char="○"/>
              <a:defRPr/>
            </a:lvl8pPr>
            <a:lvl9pPr indent="-304800" lvl="8" marL="4114800" rtl="0">
              <a:lnSpc>
                <a:spcPct val="115000"/>
              </a:lnSpc>
              <a:spcBef>
                <a:spcPts val="0"/>
              </a:spcBef>
              <a:spcAft>
                <a:spcPts val="0"/>
              </a:spcAft>
              <a:buSzPts val="1200"/>
              <a:buFont typeface="Roboto Condensed Light"/>
              <a:buChar char="■"/>
              <a:defRPr/>
            </a:lvl9pPr>
          </a:lstStyle>
          <a:p/>
        </p:txBody>
      </p:sp>
      <p:sp>
        <p:nvSpPr>
          <p:cNvPr id="180" name="Google Shape;180;p28"/>
          <p:cNvSpPr/>
          <p:nvPr/>
        </p:nvSpPr>
        <p:spPr>
          <a:xfrm>
            <a:off x="0" y="4600550"/>
            <a:ext cx="9144000" cy="543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8"/>
          <p:cNvSpPr txBox="1"/>
          <p:nvPr>
            <p:ph idx="2" type="body"/>
          </p:nvPr>
        </p:nvSpPr>
        <p:spPr>
          <a:xfrm>
            <a:off x="4602325" y="2128275"/>
            <a:ext cx="3824100" cy="2247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dk2"/>
              </a:buClr>
              <a:buSzPts val="1200"/>
              <a:buChar char="●"/>
              <a:defRPr sz="1100"/>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0"/>
              </a:spcBef>
              <a:spcAft>
                <a:spcPts val="0"/>
              </a:spcAft>
              <a:buSzPts val="1200"/>
              <a:buFont typeface="Roboto Condensed Light"/>
              <a:buChar char="■"/>
              <a:defRPr/>
            </a:lvl3pPr>
            <a:lvl4pPr indent="-304800" lvl="3" marL="1828800" rtl="0">
              <a:lnSpc>
                <a:spcPct val="115000"/>
              </a:lnSpc>
              <a:spcBef>
                <a:spcPts val="0"/>
              </a:spcBef>
              <a:spcAft>
                <a:spcPts val="0"/>
              </a:spcAft>
              <a:buSzPts val="1200"/>
              <a:buFont typeface="Roboto Condensed Light"/>
              <a:buChar char="●"/>
              <a:defRPr/>
            </a:lvl4pPr>
            <a:lvl5pPr indent="-304800" lvl="4" marL="2286000" rtl="0">
              <a:lnSpc>
                <a:spcPct val="115000"/>
              </a:lnSpc>
              <a:spcBef>
                <a:spcPts val="0"/>
              </a:spcBef>
              <a:spcAft>
                <a:spcPts val="0"/>
              </a:spcAft>
              <a:buSzPts val="1200"/>
              <a:buFont typeface="Roboto Condensed Light"/>
              <a:buChar char="○"/>
              <a:defRPr/>
            </a:lvl5pPr>
            <a:lvl6pPr indent="-304800" lvl="5" marL="2743200" rtl="0">
              <a:lnSpc>
                <a:spcPct val="115000"/>
              </a:lnSpc>
              <a:spcBef>
                <a:spcPts val="0"/>
              </a:spcBef>
              <a:spcAft>
                <a:spcPts val="0"/>
              </a:spcAft>
              <a:buSzPts val="1200"/>
              <a:buFont typeface="Roboto Condensed Light"/>
              <a:buChar char="■"/>
              <a:defRPr/>
            </a:lvl6pPr>
            <a:lvl7pPr indent="-304800" lvl="6" marL="3200400" rtl="0">
              <a:lnSpc>
                <a:spcPct val="115000"/>
              </a:lnSpc>
              <a:spcBef>
                <a:spcPts val="0"/>
              </a:spcBef>
              <a:spcAft>
                <a:spcPts val="0"/>
              </a:spcAft>
              <a:buSzPts val="1200"/>
              <a:buFont typeface="Roboto Condensed Light"/>
              <a:buChar char="●"/>
              <a:defRPr/>
            </a:lvl7pPr>
            <a:lvl8pPr indent="-304800" lvl="7" marL="3657600" rtl="0">
              <a:lnSpc>
                <a:spcPct val="115000"/>
              </a:lnSpc>
              <a:spcBef>
                <a:spcPts val="0"/>
              </a:spcBef>
              <a:spcAft>
                <a:spcPts val="0"/>
              </a:spcAft>
              <a:buSzPts val="1200"/>
              <a:buFont typeface="Roboto Condensed Light"/>
              <a:buChar char="○"/>
              <a:defRPr/>
            </a:lvl8pPr>
            <a:lvl9pPr indent="-304800" lvl="8" marL="4114800" rtl="0">
              <a:lnSpc>
                <a:spcPct val="115000"/>
              </a:lnSpc>
              <a:spcBef>
                <a:spcPts val="0"/>
              </a:spcBef>
              <a:spcAft>
                <a:spcPts val="0"/>
              </a:spcAft>
              <a:buSzPts val="1200"/>
              <a:buFont typeface="Roboto Condensed Light"/>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p:cSld name="BLANK_1_1_1_1_1_1_2_1">
    <p:spTree>
      <p:nvGrpSpPr>
        <p:cNvPr id="182" name="Shape 182"/>
        <p:cNvGrpSpPr/>
        <p:nvPr/>
      </p:nvGrpSpPr>
      <p:grpSpPr>
        <a:xfrm>
          <a:off x="0" y="0"/>
          <a:ext cx="0" cy="0"/>
          <a:chOff x="0" y="0"/>
          <a:chExt cx="0" cy="0"/>
        </a:xfrm>
      </p:grpSpPr>
      <p:sp>
        <p:nvSpPr>
          <p:cNvPr id="183" name="Google Shape;183;p29"/>
          <p:cNvSpPr/>
          <p:nvPr/>
        </p:nvSpPr>
        <p:spPr>
          <a:xfrm>
            <a:off x="0" y="0"/>
            <a:ext cx="53331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9"/>
          <p:cNvSpPr txBox="1"/>
          <p:nvPr>
            <p:ph type="ctrTitle"/>
          </p:nvPr>
        </p:nvSpPr>
        <p:spPr>
          <a:xfrm>
            <a:off x="717475" y="512725"/>
            <a:ext cx="3519300" cy="7785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85" name="Google Shape;185;p29"/>
          <p:cNvSpPr txBox="1"/>
          <p:nvPr>
            <p:ph idx="1" type="subTitle"/>
          </p:nvPr>
        </p:nvSpPr>
        <p:spPr>
          <a:xfrm>
            <a:off x="717475" y="2090900"/>
            <a:ext cx="3519300" cy="778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86" name="Google Shape;186;p29"/>
          <p:cNvSpPr txBox="1"/>
          <p:nvPr/>
        </p:nvSpPr>
        <p:spPr>
          <a:xfrm>
            <a:off x="720000" y="3594600"/>
            <a:ext cx="4613100" cy="620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Open Sans"/>
                <a:ea typeface="Open Sans"/>
                <a:cs typeface="Open Sans"/>
                <a:sym typeface="Open Sans"/>
              </a:rPr>
              <a:t>CRÉDITS: Ce modèle de présentation a été créé par </a:t>
            </a:r>
            <a:r>
              <a:rPr b="1" lang="en" sz="1200">
                <a:solidFill>
                  <a:schemeClr val="dk1"/>
                </a:solidFill>
                <a:uFill>
                  <a:noFill/>
                </a:uFill>
                <a:latin typeface="Open Sans"/>
                <a:ea typeface="Open Sans"/>
                <a:cs typeface="Open Sans"/>
                <a:sym typeface="Open Sans"/>
                <a:hlinkClick r:id="rId2">
                  <a:extLst>
                    <a:ext uri="{A12FA001-AC4F-418D-AE19-62706E023703}">
                      <ahyp:hlinkClr val="tx"/>
                    </a:ext>
                  </a:extLst>
                </a:hlinkClick>
              </a:rPr>
              <a:t>Slidesgo</a:t>
            </a:r>
            <a:r>
              <a:rPr lang="en" sz="1200">
                <a:solidFill>
                  <a:schemeClr val="dk1"/>
                </a:solidFill>
                <a:latin typeface="Open Sans"/>
                <a:ea typeface="Open Sans"/>
                <a:cs typeface="Open Sans"/>
                <a:sym typeface="Open Sans"/>
              </a:rPr>
              <a:t>, comprenant des icônes de </a:t>
            </a:r>
            <a:r>
              <a:rPr b="1" lang="en" sz="1200">
                <a:solidFill>
                  <a:schemeClr val="dk1"/>
                </a:solidFill>
                <a:uFill>
                  <a:noFill/>
                </a:uFill>
                <a:latin typeface="Open Sans"/>
                <a:ea typeface="Open Sans"/>
                <a:cs typeface="Open Sans"/>
                <a:sym typeface="Open Sans"/>
                <a:hlinkClick r:id="rId3">
                  <a:extLst>
                    <a:ext uri="{A12FA001-AC4F-418D-AE19-62706E023703}">
                      <ahyp:hlinkClr val="tx"/>
                    </a:ext>
                  </a:extLst>
                </a:hlinkClick>
              </a:rPr>
              <a:t>Flaticon</a:t>
            </a:r>
            <a:r>
              <a:rPr lang="en" sz="1200">
                <a:solidFill>
                  <a:schemeClr val="dk1"/>
                </a:solidFill>
                <a:latin typeface="Open Sans"/>
                <a:ea typeface="Open Sans"/>
                <a:cs typeface="Open Sans"/>
                <a:sym typeface="Open Sans"/>
              </a:rPr>
              <a:t>, des infographies et des images de </a:t>
            </a:r>
            <a:r>
              <a:rPr b="1" lang="en" sz="1200">
                <a:solidFill>
                  <a:schemeClr val="dk1"/>
                </a:solidFill>
                <a:uFill>
                  <a:noFill/>
                </a:uFill>
                <a:latin typeface="Open Sans"/>
                <a:ea typeface="Open Sans"/>
                <a:cs typeface="Open Sans"/>
                <a:sym typeface="Open Sans"/>
                <a:hlinkClick r:id="rId4">
                  <a:extLst>
                    <a:ext uri="{A12FA001-AC4F-418D-AE19-62706E023703}">
                      <ahyp:hlinkClr val="tx"/>
                    </a:ext>
                  </a:extLst>
                </a:hlinkClick>
              </a:rPr>
              <a:t>Freepik</a:t>
            </a:r>
            <a:r>
              <a:rPr lang="en" sz="1200">
                <a:solidFill>
                  <a:schemeClr val="dk1"/>
                </a:solidFill>
                <a:latin typeface="Open Sans"/>
                <a:ea typeface="Open Sans"/>
                <a:cs typeface="Open Sans"/>
                <a:sym typeface="Open Sans"/>
              </a:rPr>
              <a:t> et des illustrations de </a:t>
            </a:r>
            <a:r>
              <a:rPr b="1" lang="en" sz="1200">
                <a:solidFill>
                  <a:schemeClr val="dk1"/>
                </a:solidFill>
                <a:uFill>
                  <a:noFill/>
                </a:uFill>
                <a:latin typeface="Open Sans"/>
                <a:ea typeface="Open Sans"/>
                <a:cs typeface="Open Sans"/>
                <a:sym typeface="Open Sans"/>
                <a:hlinkClick r:id="rId5">
                  <a:extLst>
                    <a:ext uri="{A12FA001-AC4F-418D-AE19-62706E023703}">
                      <ahyp:hlinkClr val="tx"/>
                    </a:ext>
                  </a:extLst>
                </a:hlinkClick>
              </a:rPr>
              <a:t>Storyset</a:t>
            </a:r>
            <a:r>
              <a:rPr lang="en" sz="1200">
                <a:solidFill>
                  <a:schemeClr val="dk1"/>
                </a:solidFill>
                <a:latin typeface="Open Sans"/>
                <a:ea typeface="Open Sans"/>
                <a:cs typeface="Open Sans"/>
                <a:sym typeface="Open Sans"/>
              </a:rPr>
              <a:t> </a:t>
            </a:r>
            <a:endParaRPr b="1" sz="1200">
              <a:solidFill>
                <a:schemeClr val="dk1"/>
              </a:solidFill>
              <a:latin typeface="Open Sans"/>
              <a:ea typeface="Open Sans"/>
              <a:cs typeface="Open Sans"/>
              <a:sym typeface="Open Sans"/>
            </a:endParaRPr>
          </a:p>
        </p:txBody>
      </p:sp>
      <p:sp>
        <p:nvSpPr>
          <p:cNvPr id="187" name="Google Shape;187;p29"/>
          <p:cNvSpPr txBox="1"/>
          <p:nvPr>
            <p:ph idx="2" type="title"/>
          </p:nvPr>
        </p:nvSpPr>
        <p:spPr>
          <a:xfrm>
            <a:off x="720000" y="1815348"/>
            <a:ext cx="35193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4">
    <p:spTree>
      <p:nvGrpSpPr>
        <p:cNvPr id="188" name="Shape 188"/>
        <p:cNvGrpSpPr/>
        <p:nvPr/>
      </p:nvGrpSpPr>
      <p:grpSpPr>
        <a:xfrm>
          <a:off x="0" y="0"/>
          <a:ext cx="0" cy="0"/>
          <a:chOff x="0" y="0"/>
          <a:chExt cx="0" cy="0"/>
        </a:xfrm>
      </p:grpSpPr>
      <p:sp>
        <p:nvSpPr>
          <p:cNvPr id="189" name="Google Shape;189;p30"/>
          <p:cNvSpPr/>
          <p:nvPr/>
        </p:nvSpPr>
        <p:spPr>
          <a:xfrm>
            <a:off x="-700" y="0"/>
            <a:ext cx="9144000" cy="1076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0"/>
          <p:cNvSpPr/>
          <p:nvPr/>
        </p:nvSpPr>
        <p:spPr>
          <a:xfrm>
            <a:off x="0" y="4600550"/>
            <a:ext cx="9144000" cy="543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p:nvPr/>
        </p:nvSpPr>
        <p:spPr>
          <a:xfrm>
            <a:off x="-700" y="0"/>
            <a:ext cx="9144000" cy="1076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 name="Google Shape;20;p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434343"/>
              </a:buClr>
              <a:buSzPts val="1200"/>
              <a:buAutoNum type="arabicPeriod"/>
              <a:defRPr sz="1100">
                <a:solidFill>
                  <a:schemeClr val="dk1"/>
                </a:solidFill>
              </a:defRPr>
            </a:lvl1pPr>
            <a:lvl2pPr indent="-304800" lvl="1" marL="914400" rtl="0">
              <a:lnSpc>
                <a:spcPct val="115000"/>
              </a:lnSpc>
              <a:spcBef>
                <a:spcPts val="0"/>
              </a:spcBef>
              <a:spcAft>
                <a:spcPts val="0"/>
              </a:spcAft>
              <a:buClr>
                <a:srgbClr val="434343"/>
              </a:buClr>
              <a:buSzPts val="1200"/>
              <a:buFont typeface="Roboto Condensed Light"/>
              <a:buAutoNum type="alphaLcPeriod"/>
              <a:defRPr>
                <a:solidFill>
                  <a:schemeClr val="dk1"/>
                </a:solidFill>
              </a:defRPr>
            </a:lvl2pPr>
            <a:lvl3pPr indent="-304800" lvl="2" marL="1371600" rtl="0">
              <a:lnSpc>
                <a:spcPct val="115000"/>
              </a:lnSpc>
              <a:spcBef>
                <a:spcPts val="0"/>
              </a:spcBef>
              <a:spcAft>
                <a:spcPts val="0"/>
              </a:spcAft>
              <a:buClr>
                <a:srgbClr val="434343"/>
              </a:buClr>
              <a:buSzPts val="1200"/>
              <a:buFont typeface="Roboto Condensed Light"/>
              <a:buAutoNum type="romanLcPeriod"/>
              <a:defRPr>
                <a:solidFill>
                  <a:schemeClr val="dk1"/>
                </a:solidFill>
              </a:defRPr>
            </a:lvl3pPr>
            <a:lvl4pPr indent="-304800" lvl="3" marL="1828800" rtl="0">
              <a:lnSpc>
                <a:spcPct val="115000"/>
              </a:lnSpc>
              <a:spcBef>
                <a:spcPts val="0"/>
              </a:spcBef>
              <a:spcAft>
                <a:spcPts val="0"/>
              </a:spcAft>
              <a:buClr>
                <a:srgbClr val="434343"/>
              </a:buClr>
              <a:buSzPts val="1200"/>
              <a:buFont typeface="Roboto Condensed Light"/>
              <a:buAutoNum type="arabicPeriod"/>
              <a:defRPr>
                <a:solidFill>
                  <a:schemeClr val="dk1"/>
                </a:solidFill>
              </a:defRPr>
            </a:lvl4pPr>
            <a:lvl5pPr indent="-304800" lvl="4" marL="2286000" rtl="0">
              <a:lnSpc>
                <a:spcPct val="115000"/>
              </a:lnSpc>
              <a:spcBef>
                <a:spcPts val="0"/>
              </a:spcBef>
              <a:spcAft>
                <a:spcPts val="0"/>
              </a:spcAft>
              <a:buClr>
                <a:srgbClr val="434343"/>
              </a:buClr>
              <a:buSzPts val="1200"/>
              <a:buFont typeface="Roboto Condensed Light"/>
              <a:buAutoNum type="alphaLcPeriod"/>
              <a:defRPr>
                <a:solidFill>
                  <a:schemeClr val="dk1"/>
                </a:solidFill>
              </a:defRPr>
            </a:lvl5pPr>
            <a:lvl6pPr indent="-304800" lvl="5" marL="2743200" rtl="0">
              <a:lnSpc>
                <a:spcPct val="115000"/>
              </a:lnSpc>
              <a:spcBef>
                <a:spcPts val="0"/>
              </a:spcBef>
              <a:spcAft>
                <a:spcPts val="0"/>
              </a:spcAft>
              <a:buClr>
                <a:srgbClr val="434343"/>
              </a:buClr>
              <a:buSzPts val="1200"/>
              <a:buFont typeface="Roboto Condensed Light"/>
              <a:buAutoNum type="romanLcPeriod"/>
              <a:defRPr>
                <a:solidFill>
                  <a:schemeClr val="dk1"/>
                </a:solidFill>
              </a:defRPr>
            </a:lvl6pPr>
            <a:lvl7pPr indent="-304800" lvl="6" marL="3200400" rtl="0">
              <a:lnSpc>
                <a:spcPct val="115000"/>
              </a:lnSpc>
              <a:spcBef>
                <a:spcPts val="0"/>
              </a:spcBef>
              <a:spcAft>
                <a:spcPts val="0"/>
              </a:spcAft>
              <a:buClr>
                <a:srgbClr val="434343"/>
              </a:buClr>
              <a:buSzPts val="1200"/>
              <a:buFont typeface="Roboto Condensed Light"/>
              <a:buAutoNum type="arabicPeriod"/>
              <a:defRPr>
                <a:solidFill>
                  <a:schemeClr val="dk1"/>
                </a:solidFill>
              </a:defRPr>
            </a:lvl7pPr>
            <a:lvl8pPr indent="-304800" lvl="7" marL="3657600" rtl="0">
              <a:lnSpc>
                <a:spcPct val="115000"/>
              </a:lnSpc>
              <a:spcBef>
                <a:spcPts val="0"/>
              </a:spcBef>
              <a:spcAft>
                <a:spcPts val="0"/>
              </a:spcAft>
              <a:buClr>
                <a:srgbClr val="434343"/>
              </a:buClr>
              <a:buSzPts val="1200"/>
              <a:buFont typeface="Roboto Condensed Light"/>
              <a:buAutoNum type="alphaLcPeriod"/>
              <a:defRPr>
                <a:solidFill>
                  <a:schemeClr val="dk1"/>
                </a:solidFill>
              </a:defRPr>
            </a:lvl8pPr>
            <a:lvl9pPr indent="-304800" lvl="8" marL="4114800" rtl="0">
              <a:lnSpc>
                <a:spcPct val="115000"/>
              </a:lnSpc>
              <a:spcBef>
                <a:spcPts val="0"/>
              </a:spcBef>
              <a:spcAft>
                <a:spcPts val="0"/>
              </a:spcAft>
              <a:buClr>
                <a:srgbClr val="434343"/>
              </a:buClr>
              <a:buSzPts val="1200"/>
              <a:buFont typeface="Roboto Condensed Light"/>
              <a:buAutoNum type="romanLcPeriod"/>
              <a:defRPr>
                <a:solidFill>
                  <a:schemeClr val="dk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4_1">
    <p:spTree>
      <p:nvGrpSpPr>
        <p:cNvPr id="191" name="Shape 191"/>
        <p:cNvGrpSpPr/>
        <p:nvPr/>
      </p:nvGrpSpPr>
      <p:grpSpPr>
        <a:xfrm>
          <a:off x="0" y="0"/>
          <a:ext cx="0" cy="0"/>
          <a:chOff x="0" y="0"/>
          <a:chExt cx="0" cy="0"/>
        </a:xfrm>
      </p:grpSpPr>
      <p:sp>
        <p:nvSpPr>
          <p:cNvPr id="192" name="Google Shape;192;p31"/>
          <p:cNvSpPr/>
          <p:nvPr/>
        </p:nvSpPr>
        <p:spPr>
          <a:xfrm rot="-5400000">
            <a:off x="-2033250" y="2033550"/>
            <a:ext cx="5143200" cy="1076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1"/>
          <p:cNvSpPr/>
          <p:nvPr/>
        </p:nvSpPr>
        <p:spPr>
          <a:xfrm rot="-5400000">
            <a:off x="6300900" y="2300006"/>
            <a:ext cx="5143200" cy="543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5">
    <p:spTree>
      <p:nvGrpSpPr>
        <p:cNvPr id="194" name="Shape 194"/>
        <p:cNvGrpSpPr/>
        <p:nvPr/>
      </p:nvGrpSpPr>
      <p:grpSpPr>
        <a:xfrm>
          <a:off x="0" y="0"/>
          <a:ext cx="0" cy="0"/>
          <a:chOff x="0" y="0"/>
          <a:chExt cx="0" cy="0"/>
        </a:xfrm>
      </p:grpSpPr>
      <p:sp>
        <p:nvSpPr>
          <p:cNvPr id="195" name="Google Shape;195;p32"/>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Arial"/>
              <a:buNone/>
              <a:defRPr>
                <a:latin typeface="Arial"/>
                <a:ea typeface="Arial"/>
                <a:cs typeface="Arial"/>
                <a:sym typeface="Arial"/>
              </a:defRPr>
            </a:lvl1pPr>
            <a:lvl2pPr lvl="1" rtl="0">
              <a:spcBef>
                <a:spcPts val="0"/>
              </a:spcBef>
              <a:spcAft>
                <a:spcPts val="0"/>
              </a:spcAft>
              <a:buSzPts val="3000"/>
              <a:buFont typeface="Arial"/>
              <a:buNone/>
              <a:defRPr>
                <a:latin typeface="Arial"/>
                <a:ea typeface="Arial"/>
                <a:cs typeface="Arial"/>
                <a:sym typeface="Arial"/>
              </a:defRPr>
            </a:lvl2pPr>
            <a:lvl3pPr lvl="2" rtl="0">
              <a:spcBef>
                <a:spcPts val="0"/>
              </a:spcBef>
              <a:spcAft>
                <a:spcPts val="0"/>
              </a:spcAft>
              <a:buSzPts val="3000"/>
              <a:buFont typeface="Arial"/>
              <a:buNone/>
              <a:defRPr>
                <a:latin typeface="Arial"/>
                <a:ea typeface="Arial"/>
                <a:cs typeface="Arial"/>
                <a:sym typeface="Arial"/>
              </a:defRPr>
            </a:lvl3pPr>
            <a:lvl4pPr lvl="3" rtl="0">
              <a:spcBef>
                <a:spcPts val="0"/>
              </a:spcBef>
              <a:spcAft>
                <a:spcPts val="0"/>
              </a:spcAft>
              <a:buSzPts val="3000"/>
              <a:buFont typeface="Arial"/>
              <a:buNone/>
              <a:defRPr>
                <a:latin typeface="Arial"/>
                <a:ea typeface="Arial"/>
                <a:cs typeface="Arial"/>
                <a:sym typeface="Arial"/>
              </a:defRPr>
            </a:lvl4pPr>
            <a:lvl5pPr lvl="4" rtl="0">
              <a:spcBef>
                <a:spcPts val="0"/>
              </a:spcBef>
              <a:spcAft>
                <a:spcPts val="0"/>
              </a:spcAft>
              <a:buSzPts val="3000"/>
              <a:buFont typeface="Arial"/>
              <a:buNone/>
              <a:defRPr>
                <a:latin typeface="Arial"/>
                <a:ea typeface="Arial"/>
                <a:cs typeface="Arial"/>
                <a:sym typeface="Arial"/>
              </a:defRPr>
            </a:lvl5pPr>
            <a:lvl6pPr lvl="5" rtl="0">
              <a:spcBef>
                <a:spcPts val="0"/>
              </a:spcBef>
              <a:spcAft>
                <a:spcPts val="0"/>
              </a:spcAft>
              <a:buSzPts val="3000"/>
              <a:buFont typeface="Arial"/>
              <a:buNone/>
              <a:defRPr>
                <a:latin typeface="Arial"/>
                <a:ea typeface="Arial"/>
                <a:cs typeface="Arial"/>
                <a:sym typeface="Arial"/>
              </a:defRPr>
            </a:lvl6pPr>
            <a:lvl7pPr lvl="6" rtl="0">
              <a:spcBef>
                <a:spcPts val="0"/>
              </a:spcBef>
              <a:spcAft>
                <a:spcPts val="0"/>
              </a:spcAft>
              <a:buSzPts val="3000"/>
              <a:buFont typeface="Arial"/>
              <a:buNone/>
              <a:defRPr>
                <a:latin typeface="Arial"/>
                <a:ea typeface="Arial"/>
                <a:cs typeface="Arial"/>
                <a:sym typeface="Arial"/>
              </a:defRPr>
            </a:lvl7pPr>
            <a:lvl8pPr lvl="7" rtl="0">
              <a:spcBef>
                <a:spcPts val="0"/>
              </a:spcBef>
              <a:spcAft>
                <a:spcPts val="0"/>
              </a:spcAft>
              <a:buSzPts val="3000"/>
              <a:buFont typeface="Arial"/>
              <a:buNone/>
              <a:defRPr>
                <a:latin typeface="Arial"/>
                <a:ea typeface="Arial"/>
                <a:cs typeface="Arial"/>
                <a:sym typeface="Arial"/>
              </a:defRPr>
            </a:lvl8pPr>
            <a:lvl9pPr lvl="8" rtl="0">
              <a:spcBef>
                <a:spcPts val="0"/>
              </a:spcBef>
              <a:spcAft>
                <a:spcPts val="0"/>
              </a:spcAft>
              <a:buSzPts val="30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p:nvPr/>
        </p:nvSpPr>
        <p:spPr>
          <a:xfrm>
            <a:off x="-700" y="0"/>
            <a:ext cx="9144000" cy="1076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 name="Google Shape;24;p5"/>
          <p:cNvSpPr txBox="1"/>
          <p:nvPr>
            <p:ph idx="2" type="title"/>
          </p:nvPr>
        </p:nvSpPr>
        <p:spPr>
          <a:xfrm>
            <a:off x="1352014" y="2958650"/>
            <a:ext cx="2592900" cy="288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5" name="Google Shape;25;p5"/>
          <p:cNvSpPr txBox="1"/>
          <p:nvPr>
            <p:ph idx="1" type="subTitle"/>
          </p:nvPr>
        </p:nvSpPr>
        <p:spPr>
          <a:xfrm>
            <a:off x="1352025" y="3381675"/>
            <a:ext cx="2592900" cy="834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6" name="Google Shape;26;p5"/>
          <p:cNvSpPr txBox="1"/>
          <p:nvPr>
            <p:ph idx="3" type="title"/>
          </p:nvPr>
        </p:nvSpPr>
        <p:spPr>
          <a:xfrm>
            <a:off x="5199089" y="2958650"/>
            <a:ext cx="2592900" cy="288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7" name="Google Shape;27;p5"/>
          <p:cNvSpPr txBox="1"/>
          <p:nvPr>
            <p:ph idx="4" type="subTitle"/>
          </p:nvPr>
        </p:nvSpPr>
        <p:spPr>
          <a:xfrm>
            <a:off x="5199100" y="3381675"/>
            <a:ext cx="2592900" cy="834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p:nvPr/>
        </p:nvSpPr>
        <p:spPr>
          <a:xfrm>
            <a:off x="-700" y="0"/>
            <a:ext cx="9144000" cy="1076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1212300" y="1404850"/>
            <a:ext cx="33222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7"/>
          <p:cNvSpPr txBox="1"/>
          <p:nvPr>
            <p:ph idx="1" type="body"/>
          </p:nvPr>
        </p:nvSpPr>
        <p:spPr>
          <a:xfrm>
            <a:off x="1212300" y="2112300"/>
            <a:ext cx="3322200" cy="16701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rgbClr val="434343"/>
              </a:buClr>
              <a:buSzPts val="1400"/>
              <a:buChar char="●"/>
              <a:defRPr sz="1400"/>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
        <p:nvSpPr>
          <p:cNvPr id="34" name="Google Shape;34;p7"/>
          <p:cNvSpPr/>
          <p:nvPr/>
        </p:nvSpPr>
        <p:spPr>
          <a:xfrm>
            <a:off x="-716550" y="1419700"/>
            <a:ext cx="1759800" cy="543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7"/>
          <p:cNvSpPr/>
          <p:nvPr/>
        </p:nvSpPr>
        <p:spPr>
          <a:xfrm>
            <a:off x="0" y="4600550"/>
            <a:ext cx="9144000" cy="543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7"/>
          <p:cNvSpPr/>
          <p:nvPr/>
        </p:nvSpPr>
        <p:spPr>
          <a:xfrm>
            <a:off x="0" y="0"/>
            <a:ext cx="9144000" cy="543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0"/>
            <a:ext cx="45714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717475" y="1113000"/>
            <a:ext cx="3597000" cy="25293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0" name="Shape 40"/>
        <p:cNvGrpSpPr/>
        <p:nvPr/>
      </p:nvGrpSpPr>
      <p:grpSpPr>
        <a:xfrm>
          <a:off x="0" y="0"/>
          <a:ext cx="0" cy="0"/>
          <a:chOff x="0" y="0"/>
          <a:chExt cx="0" cy="0"/>
        </a:xfrm>
      </p:grpSpPr>
      <p:sp>
        <p:nvSpPr>
          <p:cNvPr id="41" name="Google Shape;41;p9"/>
          <p:cNvSpPr/>
          <p:nvPr/>
        </p:nvSpPr>
        <p:spPr>
          <a:xfrm>
            <a:off x="4572600" y="0"/>
            <a:ext cx="45714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9"/>
          <p:cNvSpPr txBox="1"/>
          <p:nvPr>
            <p:ph type="title"/>
          </p:nvPr>
        </p:nvSpPr>
        <p:spPr>
          <a:xfrm>
            <a:off x="4719725" y="1029488"/>
            <a:ext cx="3706800" cy="1371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7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3" name="Google Shape;43;p9"/>
          <p:cNvSpPr txBox="1"/>
          <p:nvPr>
            <p:ph idx="1" type="subTitle"/>
          </p:nvPr>
        </p:nvSpPr>
        <p:spPr>
          <a:xfrm>
            <a:off x="4731782" y="2877013"/>
            <a:ext cx="3682800" cy="713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type="title"/>
          </p:nvPr>
        </p:nvSpPr>
        <p:spPr>
          <a:xfrm>
            <a:off x="720000" y="577825"/>
            <a:ext cx="3201900" cy="1443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600">
                <a:solidFill>
                  <a:schemeClr val="dk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Fjalla One"/>
              <a:buNone/>
              <a:defRPr b="1" sz="3000">
                <a:solidFill>
                  <a:schemeClr val="dk1"/>
                </a:solidFill>
                <a:latin typeface="Fjalla One"/>
                <a:ea typeface="Fjalla One"/>
                <a:cs typeface="Fjalla One"/>
                <a:sym typeface="Fjalla One"/>
              </a:defRPr>
            </a:lvl1pPr>
            <a:lvl2pPr lvl="1" rtl="0">
              <a:spcBef>
                <a:spcPts val="0"/>
              </a:spcBef>
              <a:spcAft>
                <a:spcPts val="0"/>
              </a:spcAft>
              <a:buClr>
                <a:schemeClr val="dk1"/>
              </a:buClr>
              <a:buSzPts val="3000"/>
              <a:buFont typeface="Fjalla One"/>
              <a:buNone/>
              <a:defRPr b="1" sz="3000">
                <a:solidFill>
                  <a:schemeClr val="dk1"/>
                </a:solidFill>
                <a:latin typeface="Fjalla One"/>
                <a:ea typeface="Fjalla One"/>
                <a:cs typeface="Fjalla One"/>
                <a:sym typeface="Fjalla One"/>
              </a:defRPr>
            </a:lvl2pPr>
            <a:lvl3pPr lvl="2" rtl="0">
              <a:spcBef>
                <a:spcPts val="0"/>
              </a:spcBef>
              <a:spcAft>
                <a:spcPts val="0"/>
              </a:spcAft>
              <a:buClr>
                <a:schemeClr val="dk1"/>
              </a:buClr>
              <a:buSzPts val="3000"/>
              <a:buFont typeface="Fjalla One"/>
              <a:buNone/>
              <a:defRPr b="1" sz="3000">
                <a:solidFill>
                  <a:schemeClr val="dk1"/>
                </a:solidFill>
                <a:latin typeface="Fjalla One"/>
                <a:ea typeface="Fjalla One"/>
                <a:cs typeface="Fjalla One"/>
                <a:sym typeface="Fjalla One"/>
              </a:defRPr>
            </a:lvl3pPr>
            <a:lvl4pPr lvl="3" rtl="0">
              <a:spcBef>
                <a:spcPts val="0"/>
              </a:spcBef>
              <a:spcAft>
                <a:spcPts val="0"/>
              </a:spcAft>
              <a:buClr>
                <a:schemeClr val="dk1"/>
              </a:buClr>
              <a:buSzPts val="3000"/>
              <a:buFont typeface="Fjalla One"/>
              <a:buNone/>
              <a:defRPr b="1" sz="3000">
                <a:solidFill>
                  <a:schemeClr val="dk1"/>
                </a:solidFill>
                <a:latin typeface="Fjalla One"/>
                <a:ea typeface="Fjalla One"/>
                <a:cs typeface="Fjalla One"/>
                <a:sym typeface="Fjalla One"/>
              </a:defRPr>
            </a:lvl4pPr>
            <a:lvl5pPr lvl="4" rtl="0">
              <a:spcBef>
                <a:spcPts val="0"/>
              </a:spcBef>
              <a:spcAft>
                <a:spcPts val="0"/>
              </a:spcAft>
              <a:buClr>
                <a:schemeClr val="dk1"/>
              </a:buClr>
              <a:buSzPts val="3000"/>
              <a:buFont typeface="Fjalla One"/>
              <a:buNone/>
              <a:defRPr b="1" sz="3000">
                <a:solidFill>
                  <a:schemeClr val="dk1"/>
                </a:solidFill>
                <a:latin typeface="Fjalla One"/>
                <a:ea typeface="Fjalla One"/>
                <a:cs typeface="Fjalla One"/>
                <a:sym typeface="Fjalla One"/>
              </a:defRPr>
            </a:lvl5pPr>
            <a:lvl6pPr lvl="5" rtl="0">
              <a:spcBef>
                <a:spcPts val="0"/>
              </a:spcBef>
              <a:spcAft>
                <a:spcPts val="0"/>
              </a:spcAft>
              <a:buClr>
                <a:schemeClr val="dk1"/>
              </a:buClr>
              <a:buSzPts val="3000"/>
              <a:buFont typeface="Fjalla One"/>
              <a:buNone/>
              <a:defRPr b="1" sz="3000">
                <a:solidFill>
                  <a:schemeClr val="dk1"/>
                </a:solidFill>
                <a:latin typeface="Fjalla One"/>
                <a:ea typeface="Fjalla One"/>
                <a:cs typeface="Fjalla One"/>
                <a:sym typeface="Fjalla One"/>
              </a:defRPr>
            </a:lvl6pPr>
            <a:lvl7pPr lvl="6" rtl="0">
              <a:spcBef>
                <a:spcPts val="0"/>
              </a:spcBef>
              <a:spcAft>
                <a:spcPts val="0"/>
              </a:spcAft>
              <a:buClr>
                <a:schemeClr val="dk1"/>
              </a:buClr>
              <a:buSzPts val="3000"/>
              <a:buFont typeface="Fjalla One"/>
              <a:buNone/>
              <a:defRPr b="1" sz="3000">
                <a:solidFill>
                  <a:schemeClr val="dk1"/>
                </a:solidFill>
                <a:latin typeface="Fjalla One"/>
                <a:ea typeface="Fjalla One"/>
                <a:cs typeface="Fjalla One"/>
                <a:sym typeface="Fjalla One"/>
              </a:defRPr>
            </a:lvl7pPr>
            <a:lvl8pPr lvl="7" rtl="0">
              <a:spcBef>
                <a:spcPts val="0"/>
              </a:spcBef>
              <a:spcAft>
                <a:spcPts val="0"/>
              </a:spcAft>
              <a:buClr>
                <a:schemeClr val="dk1"/>
              </a:buClr>
              <a:buSzPts val="3000"/>
              <a:buFont typeface="Fjalla One"/>
              <a:buNone/>
              <a:defRPr b="1" sz="3000">
                <a:solidFill>
                  <a:schemeClr val="dk1"/>
                </a:solidFill>
                <a:latin typeface="Fjalla One"/>
                <a:ea typeface="Fjalla One"/>
                <a:cs typeface="Fjalla One"/>
                <a:sym typeface="Fjalla One"/>
              </a:defRPr>
            </a:lvl8pPr>
            <a:lvl9pPr lvl="8" rtl="0">
              <a:spcBef>
                <a:spcPts val="0"/>
              </a:spcBef>
              <a:spcAft>
                <a:spcPts val="0"/>
              </a:spcAft>
              <a:buClr>
                <a:schemeClr val="dk1"/>
              </a:buClr>
              <a:buSzPts val="3000"/>
              <a:buFont typeface="Fjalla One"/>
              <a:buNone/>
              <a:defRPr b="1" sz="3000">
                <a:solidFill>
                  <a:schemeClr val="dk1"/>
                </a:solidFill>
                <a:latin typeface="Fjalla One"/>
                <a:ea typeface="Fjalla One"/>
                <a:cs typeface="Fjalla One"/>
                <a:sym typeface="Fjall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indent="-317500" lvl="1" marL="9144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gi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24.png"/><Relationship Id="rId5" Type="http://schemas.openxmlformats.org/officeDocument/2006/relationships/image" Target="../media/image22.png"/><Relationship Id="rId6" Type="http://schemas.openxmlformats.org/officeDocument/2006/relationships/image" Target="../media/image21.png"/><Relationship Id="rId7"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8.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1.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32.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xml"/><Relationship Id="rId3" Type="http://schemas.openxmlformats.org/officeDocument/2006/relationships/hyperlink" Target="https://www.freepik.com/free-photo/elevated-view-businesspeople-planning-natural-resources-preservation-office_2518155.htm/?utm_source=slidesgo_template&amp;utm_medium=referral-link&amp;utm_campaign=sg_resources&amp;utm_content=freepik" TargetMode="External"/><Relationship Id="rId4" Type="http://schemas.openxmlformats.org/officeDocument/2006/relationships/hyperlink" Target="https://www.freepik.com/free-photo/smiling-businesswoman-giving-presentation-world-environment-day-hr-colleagues_2524071.htm/?utm_source=slidesgo_template&amp;utm_medium=referral-link&amp;utm_campaign=sg_resources&amp;utm_content=freepik" TargetMode="External"/><Relationship Id="rId9" Type="http://schemas.openxmlformats.org/officeDocument/2006/relationships/hyperlink" Target="https://storyset.com/illustration/businessman/cuate/?utm_source=slidesgo_template&amp;utm_medium=referral-link&amp;utm_campaign=sg_resources&amp;utm_content=storyset#92E3A9" TargetMode="External"/><Relationship Id="rId5" Type="http://schemas.openxmlformats.org/officeDocument/2006/relationships/hyperlink" Target="https://www.freepik.com/free-photo/man-working-project-desk_13442982.htm/?utm_source=slidesgo_template&amp;utm_medium=referral-link&amp;utm_campaign=sg_resources&amp;utm_content=freepik" TargetMode="External"/><Relationship Id="rId6" Type="http://schemas.openxmlformats.org/officeDocument/2006/relationships/hyperlink" Target="https://storyset.com/illustration/startup-life/cuate/?utm_source=slidesgo_template&amp;utm_medium=referral-link&amp;utm_campaign=sg_resources&amp;utm_content=storyset#92E3A9" TargetMode="External"/><Relationship Id="rId7" Type="http://schemas.openxmlformats.org/officeDocument/2006/relationships/hyperlink" Target="https://storyset.com/illustration/projections/cuate/?utm_source=slidesgo_template&amp;utm_medium=referral-link&amp;utm_campaign=sg_resources&amp;utm_content=storyset#92E3A9" TargetMode="External"/><Relationship Id="rId8" Type="http://schemas.openxmlformats.org/officeDocument/2006/relationships/hyperlink" Target="https://storyset.com/illustration/team/cuate/?utm_source=slidesgo_template&amp;utm_medium=referral-link&amp;utm_campaign=sg_resources&amp;utm_content=storyset#92E3A9" TargetMode="External"/><Relationship Id="rId11" Type="http://schemas.openxmlformats.org/officeDocument/2006/relationships/hyperlink" Target="https://storyset.com/illustration/good-team/cuate/?utm_source=slidesgo_template&amp;utm_medium=referral-link&amp;utm_campaign=sg_resources&amp;utm_content=storyset#92E3A9" TargetMode="External"/><Relationship Id="rId10" Type="http://schemas.openxmlformats.org/officeDocument/2006/relationships/hyperlink" Target="https://storyset.com/illustration/company/cuate/?utm_source=slidesgo_template&amp;utm_medium=referral-link&amp;utm_campaign=sg_resources&amp;utm_content=storyset#92E3A9" TargetMode="External"/><Relationship Id="rId13" Type="http://schemas.openxmlformats.org/officeDocument/2006/relationships/hyperlink" Target="https://storyset.com/illustration/work-time/cuate/?utm_source=slidesgo_template&amp;utm_medium=referral-link&amp;utm_campaign=sg_resources&amp;utm_content=storyset#92E3A9" TargetMode="External"/><Relationship Id="rId12" Type="http://schemas.openxmlformats.org/officeDocument/2006/relationships/hyperlink" Target="https://storyset.com/illustration/telecommuting/cuate/?utm_source=slidesgo_template&amp;utm_medium=referral-link&amp;utm_campaign=sg_resources&amp;utm_content=storyset#92E3A9"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8.xml"/><Relationship Id="rId3" Type="http://schemas.openxmlformats.org/officeDocument/2006/relationships/hyperlink" Target="https://www.freepik.com/free-photo/medium-shot-men-working-project_13442976.htm/?utm_source=slidesgo_template&amp;utm_medium=referral-link&amp;utm_campaign=sg_resources&amp;utm_content=freepik" TargetMode="External"/><Relationship Id="rId4" Type="http://schemas.openxmlformats.org/officeDocument/2006/relationships/hyperlink" Target="https://www.freepik.com/free-photo/group-businesspeople-discussing-natural-resources-preservation-office_2518144.htm/?utm_source=slidesgo_template&amp;utm_medium=referral-link&amp;utm_campaign=sg_resources&amp;utm_content=freepik" TargetMode="External"/><Relationship Id="rId9" Type="http://schemas.openxmlformats.org/officeDocument/2006/relationships/hyperlink" Target="https://storyset.com/illustration/business-deal/cuate/?utm_source=slidesgo_template&amp;utm_medium=referral-link&amp;utm_campaign=sg_resources&amp;utm_content=storyset#92E3A9" TargetMode="External"/><Relationship Id="rId5" Type="http://schemas.openxmlformats.org/officeDocument/2006/relationships/hyperlink" Target="https://www.freepik.com/free-photo/group-businesspeople-looking-natural-resources-icon-meeting_2559373.htm/?utm_source=slidesgo_template&amp;utm_medium=referral-link&amp;utm_campaign=sg_resources&amp;utm_content=freepik" TargetMode="External"/><Relationship Id="rId6" Type="http://schemas.openxmlformats.org/officeDocument/2006/relationships/hyperlink" Target="https://storyset.com/illustration/growing/cuate/?utm_source=slidesgo_template&amp;utm_medium=referral-link&amp;utm_campaign=sg_resources&amp;utm_content=storyset#92E3A9" TargetMode="External"/><Relationship Id="rId7" Type="http://schemas.openxmlformats.org/officeDocument/2006/relationships/hyperlink" Target="https://storyset.com/illustration/in-the-office/cuate/?utm_source=slidesgo_template&amp;utm_medium=referral-link&amp;utm_campaign=sg_resources&amp;utm_content=storyset#92E3A9" TargetMode="External"/><Relationship Id="rId8" Type="http://schemas.openxmlformats.org/officeDocument/2006/relationships/hyperlink" Target="https://storyset.com/illustration/browser-stats/cuate/?utm_source=slidesgo_template&amp;utm_medium=referral-link&amp;utm_campaign=sg_resources&amp;utm_content=storyset#92E3A9" TargetMode="External"/><Relationship Id="rId11" Type="http://schemas.openxmlformats.org/officeDocument/2006/relationships/hyperlink" Target="https://storyset.com/illustration/visual-data/cuate/?utm_source=slidesgo_template&amp;utm_medium=referral-link&amp;utm_campaign=sg_resources&amp;utm_content=storyset#92E3A9" TargetMode="External"/><Relationship Id="rId10" Type="http://schemas.openxmlformats.org/officeDocument/2006/relationships/hyperlink" Target="https://storyset.com/illustration/rising/cuate/?utm_source=slidesgo_template&amp;utm_medium=referral-link&amp;utm_campaign=sg_resources&amp;utm_content=storyset#92E3A9" TargetMode="External"/><Relationship Id="rId13" Type="http://schemas.openxmlformats.org/officeDocument/2006/relationships/hyperlink" Target="https://storyset.com/illustration/market-launch/cuate/?utm_source=slidesgo_template&amp;utm_medium=referral-link&amp;utm_campaign=sg_resources&amp;utm_content=storyset#92E3A9" TargetMode="External"/><Relationship Id="rId12" Type="http://schemas.openxmlformats.org/officeDocument/2006/relationships/hyperlink" Target="https://storyset.com/illustration/connected/cuate/?utm_source=slidesgo_template&amp;utm_medium=referral-link&amp;utm_campaign=sg_resources&amp;utm_content=storyset#92E3A9"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9.xml"/><Relationship Id="rId3" Type="http://schemas.openxmlformats.org/officeDocument/2006/relationships/hyperlink" Target="https://fonts.google.com/specimen/Fjalla+One" TargetMode="External"/><Relationship Id="rId4" Type="http://schemas.openxmlformats.org/officeDocument/2006/relationships/hyperlink" Target="https://fonts.google.com/specimen/Open+San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20.png"/><Relationship Id="rId4" Type="http://schemas.openxmlformats.org/officeDocument/2006/relationships/image" Target="../media/image11.png"/><Relationship Id="rId5" Type="http://schemas.openxmlformats.org/officeDocument/2006/relationships/image" Target="../media/image17.png"/><Relationship Id="rId6" Type="http://schemas.openxmlformats.org/officeDocument/2006/relationships/image" Target="../media/image7.png"/><Relationship Id="rId7" Type="http://schemas.openxmlformats.org/officeDocument/2006/relationships/image" Target="../media/image3.png"/><Relationship Id="rId8" Type="http://schemas.openxmlformats.org/officeDocument/2006/relationships/image" Target="../media/image2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8.png"/><Relationship Id="rId6" Type="http://schemas.openxmlformats.org/officeDocument/2006/relationships/image" Target="../media/image10.png"/><Relationship Id="rId7"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3.jpg"/><Relationship Id="rId4" Type="http://schemas.openxmlformats.org/officeDocument/2006/relationships/image" Target="../media/image5.png"/><Relationship Id="rId5"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33"/>
          <p:cNvPicPr preferRelativeResize="0"/>
          <p:nvPr/>
        </p:nvPicPr>
        <p:blipFill>
          <a:blip r:embed="rId3">
            <a:alphaModFix/>
          </a:blip>
          <a:stretch>
            <a:fillRect/>
          </a:stretch>
        </p:blipFill>
        <p:spPr>
          <a:xfrm>
            <a:off x="302800" y="625113"/>
            <a:ext cx="3893276" cy="3893276"/>
          </a:xfrm>
          <a:prstGeom prst="rect">
            <a:avLst/>
          </a:prstGeom>
          <a:noFill/>
          <a:ln>
            <a:noFill/>
          </a:ln>
        </p:spPr>
      </p:pic>
      <p:sp>
        <p:nvSpPr>
          <p:cNvPr id="201" name="Google Shape;201;p33"/>
          <p:cNvSpPr txBox="1"/>
          <p:nvPr>
            <p:ph type="ctrTitle"/>
          </p:nvPr>
        </p:nvSpPr>
        <p:spPr>
          <a:xfrm>
            <a:off x="4888025" y="1585175"/>
            <a:ext cx="3538500" cy="147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Riddle</a:t>
            </a:r>
            <a:endParaRPr>
              <a:latin typeface="Montserrat"/>
              <a:ea typeface="Montserrat"/>
              <a:cs typeface="Montserrat"/>
              <a:sym typeface="Montserrat"/>
            </a:endParaRPr>
          </a:p>
        </p:txBody>
      </p:sp>
      <p:sp>
        <p:nvSpPr>
          <p:cNvPr id="202" name="Google Shape;202;p33"/>
          <p:cNvSpPr txBox="1"/>
          <p:nvPr>
            <p:ph idx="1" type="subTitle"/>
          </p:nvPr>
        </p:nvSpPr>
        <p:spPr>
          <a:xfrm>
            <a:off x="4888025" y="3410400"/>
            <a:ext cx="3538500" cy="40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ind"/>
                <a:ea typeface="Hind"/>
                <a:cs typeface="Hind"/>
                <a:sym typeface="Hind"/>
              </a:rPr>
              <a:t>By </a:t>
            </a:r>
            <a:r>
              <a:rPr i="1" lang="en">
                <a:latin typeface="Hind"/>
                <a:ea typeface="Hind"/>
                <a:cs typeface="Hind"/>
                <a:sym typeface="Hind"/>
              </a:rPr>
              <a:t>The Children of The </a:t>
            </a:r>
            <a:r>
              <a:rPr i="1" lang="en">
                <a:latin typeface="Hind"/>
                <a:ea typeface="Hind"/>
                <a:cs typeface="Hind"/>
                <a:sym typeface="Hind"/>
              </a:rPr>
              <a:t>Demogorgons</a:t>
            </a:r>
            <a:endParaRPr i="1">
              <a:solidFill>
                <a:schemeClr val="dk1"/>
              </a:solidFill>
              <a:latin typeface="Hind"/>
              <a:ea typeface="Hind"/>
              <a:cs typeface="Hind"/>
              <a:sym typeface="Hind"/>
            </a:endParaRPr>
          </a:p>
        </p:txBody>
      </p:sp>
      <p:sp>
        <p:nvSpPr>
          <p:cNvPr id="203" name="Google Shape;203;p33"/>
          <p:cNvSpPr/>
          <p:nvPr/>
        </p:nvSpPr>
        <p:spPr>
          <a:xfrm>
            <a:off x="5013125" y="3165288"/>
            <a:ext cx="2791800" cy="136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3"/>
          <p:cNvSpPr/>
          <p:nvPr/>
        </p:nvSpPr>
        <p:spPr>
          <a:xfrm>
            <a:off x="0" y="402425"/>
            <a:ext cx="854100" cy="543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5" name="Google Shape;205;p33"/>
          <p:cNvPicPr preferRelativeResize="0"/>
          <p:nvPr/>
        </p:nvPicPr>
        <p:blipFill>
          <a:blip r:embed="rId4">
            <a:alphaModFix/>
          </a:blip>
          <a:stretch>
            <a:fillRect/>
          </a:stretch>
        </p:blipFill>
        <p:spPr>
          <a:xfrm>
            <a:off x="7686600" y="358000"/>
            <a:ext cx="1069575" cy="1069575"/>
          </a:xfrm>
          <a:prstGeom prst="rect">
            <a:avLst/>
          </a:prstGeom>
          <a:noFill/>
          <a:ln>
            <a:noFill/>
          </a:ln>
        </p:spPr>
      </p:pic>
      <p:sp>
        <p:nvSpPr>
          <p:cNvPr id="206" name="Google Shape;206;p33"/>
          <p:cNvSpPr txBox="1"/>
          <p:nvPr>
            <p:ph type="ctrTitle"/>
          </p:nvPr>
        </p:nvSpPr>
        <p:spPr>
          <a:xfrm rot="1555709">
            <a:off x="6809906" y="2313410"/>
            <a:ext cx="3538259" cy="1471606"/>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t>
            </a:r>
            <a:endParaRPr>
              <a:latin typeface="Montserrat"/>
              <a:ea typeface="Montserrat"/>
              <a:cs typeface="Montserrat"/>
              <a:sym typeface="Montserrat"/>
            </a:endParaRPr>
          </a:p>
        </p:txBody>
      </p:sp>
      <p:sp>
        <p:nvSpPr>
          <p:cNvPr id="207" name="Google Shape;207;p33"/>
          <p:cNvSpPr txBox="1"/>
          <p:nvPr/>
        </p:nvSpPr>
        <p:spPr>
          <a:xfrm>
            <a:off x="4418125" y="4484550"/>
            <a:ext cx="3500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aleway"/>
                <a:ea typeface="Raleway"/>
                <a:cs typeface="Raleway"/>
                <a:sym typeface="Raleway"/>
              </a:rPr>
              <a:t>John</a:t>
            </a:r>
            <a:r>
              <a:rPr lang="en" sz="1200">
                <a:solidFill>
                  <a:srgbClr val="000000"/>
                </a:solidFill>
                <a:latin typeface="Raleway"/>
                <a:ea typeface="Raleway"/>
                <a:cs typeface="Raleway"/>
                <a:sym typeface="Raleway"/>
              </a:rPr>
              <a:t>, </a:t>
            </a:r>
            <a:r>
              <a:rPr lang="en" sz="1200">
                <a:latin typeface="Raleway"/>
                <a:ea typeface="Raleway"/>
                <a:cs typeface="Raleway"/>
                <a:sym typeface="Raleway"/>
              </a:rPr>
              <a:t>Julie</a:t>
            </a:r>
            <a:r>
              <a:rPr lang="en" sz="1200">
                <a:solidFill>
                  <a:srgbClr val="000000"/>
                </a:solidFill>
                <a:latin typeface="Raleway"/>
                <a:ea typeface="Raleway"/>
                <a:cs typeface="Raleway"/>
                <a:sym typeface="Raleway"/>
              </a:rPr>
              <a:t>, </a:t>
            </a:r>
            <a:r>
              <a:rPr lang="en" sz="1200">
                <a:latin typeface="Raleway"/>
                <a:ea typeface="Raleway"/>
                <a:cs typeface="Raleway"/>
                <a:sym typeface="Raleway"/>
              </a:rPr>
              <a:t>Xuan</a:t>
            </a:r>
            <a:r>
              <a:rPr lang="en" sz="1200">
                <a:solidFill>
                  <a:srgbClr val="000000"/>
                </a:solidFill>
                <a:latin typeface="Raleway"/>
                <a:ea typeface="Raleway"/>
                <a:cs typeface="Raleway"/>
                <a:sym typeface="Raleway"/>
              </a:rPr>
              <a:t>, </a:t>
            </a:r>
            <a:r>
              <a:rPr lang="en" sz="1200">
                <a:latin typeface="Raleway"/>
                <a:ea typeface="Raleway"/>
                <a:cs typeface="Raleway"/>
                <a:sym typeface="Raleway"/>
              </a:rPr>
              <a:t>Oleg</a:t>
            </a:r>
            <a:r>
              <a:rPr lang="en" sz="1200">
                <a:solidFill>
                  <a:srgbClr val="000000"/>
                </a:solidFill>
                <a:latin typeface="Raleway"/>
                <a:ea typeface="Raleway"/>
                <a:cs typeface="Raleway"/>
                <a:sym typeface="Raleway"/>
              </a:rPr>
              <a:t>, </a:t>
            </a:r>
            <a:r>
              <a:rPr lang="en" sz="1200">
                <a:latin typeface="Raleway"/>
                <a:ea typeface="Raleway"/>
                <a:cs typeface="Raleway"/>
                <a:sym typeface="Raleway"/>
              </a:rPr>
              <a:t>David </a:t>
            </a:r>
            <a:r>
              <a:rPr lang="en" sz="1200">
                <a:solidFill>
                  <a:srgbClr val="000000"/>
                </a:solidFill>
                <a:latin typeface="Raleway"/>
                <a:ea typeface="Raleway"/>
                <a:cs typeface="Raleway"/>
                <a:sym typeface="Raleway"/>
              </a:rPr>
              <a:t>&amp; </a:t>
            </a:r>
            <a:r>
              <a:rPr lang="en" sz="1200">
                <a:latin typeface="Raleway"/>
                <a:ea typeface="Raleway"/>
                <a:cs typeface="Raleway"/>
                <a:sym typeface="Raleway"/>
              </a:rPr>
              <a:t>Donhem</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Cloud Functions</a:t>
            </a:r>
            <a:endParaRPr/>
          </a:p>
        </p:txBody>
      </p:sp>
      <p:sp>
        <p:nvSpPr>
          <p:cNvPr id="330" name="Google Shape;330;p42"/>
          <p:cNvSpPr/>
          <p:nvPr/>
        </p:nvSpPr>
        <p:spPr>
          <a:xfrm>
            <a:off x="1228125" y="2309100"/>
            <a:ext cx="963000" cy="525300"/>
          </a:xfrm>
          <a:prstGeom prst="roundRect">
            <a:avLst>
              <a:gd fmla="val 16667" name="adj"/>
            </a:avLst>
          </a:prstGeom>
          <a:solidFill>
            <a:srgbClr val="B61249"/>
          </a:solidFill>
          <a:ln cap="flat" cmpd="sng" w="9525">
            <a:solidFill>
              <a:srgbClr val="B6124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App</a:t>
            </a:r>
            <a:endParaRPr sz="1100">
              <a:solidFill>
                <a:srgbClr val="FFFFFF"/>
              </a:solidFill>
              <a:latin typeface="Roboto"/>
              <a:ea typeface="Roboto"/>
              <a:cs typeface="Roboto"/>
              <a:sym typeface="Roboto"/>
            </a:endParaRPr>
          </a:p>
        </p:txBody>
      </p:sp>
      <p:sp>
        <p:nvSpPr>
          <p:cNvPr id="331" name="Google Shape;331;p42"/>
          <p:cNvSpPr/>
          <p:nvPr/>
        </p:nvSpPr>
        <p:spPr>
          <a:xfrm>
            <a:off x="3776525" y="2309100"/>
            <a:ext cx="963000" cy="525300"/>
          </a:xfrm>
          <a:prstGeom prst="roundRect">
            <a:avLst>
              <a:gd fmla="val 16667" name="adj"/>
            </a:avLst>
          </a:prstGeom>
          <a:solidFill>
            <a:srgbClr val="B61249"/>
          </a:solidFill>
          <a:ln cap="flat" cmpd="sng" w="9525">
            <a:solidFill>
              <a:srgbClr val="B6124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Cloud Functions</a:t>
            </a:r>
            <a:endParaRPr sz="1100">
              <a:solidFill>
                <a:srgbClr val="FFFFFF"/>
              </a:solidFill>
              <a:latin typeface="Roboto"/>
              <a:ea typeface="Roboto"/>
              <a:cs typeface="Roboto"/>
              <a:sym typeface="Roboto"/>
            </a:endParaRPr>
          </a:p>
        </p:txBody>
      </p:sp>
      <p:sp>
        <p:nvSpPr>
          <p:cNvPr id="332" name="Google Shape;332;p42"/>
          <p:cNvSpPr/>
          <p:nvPr/>
        </p:nvSpPr>
        <p:spPr>
          <a:xfrm>
            <a:off x="7114850" y="2309100"/>
            <a:ext cx="963000" cy="525300"/>
          </a:xfrm>
          <a:prstGeom prst="roundRect">
            <a:avLst>
              <a:gd fmla="val 16667" name="adj"/>
            </a:avLst>
          </a:prstGeom>
          <a:solidFill>
            <a:srgbClr val="B61249"/>
          </a:solidFill>
          <a:ln cap="flat" cmpd="sng" w="9525">
            <a:solidFill>
              <a:srgbClr val="B6124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Firestore</a:t>
            </a:r>
            <a:endParaRPr sz="1100">
              <a:solidFill>
                <a:srgbClr val="FFFFFF"/>
              </a:solidFill>
              <a:latin typeface="Roboto"/>
              <a:ea typeface="Roboto"/>
              <a:cs typeface="Roboto"/>
              <a:sym typeface="Roboto"/>
            </a:endParaRPr>
          </a:p>
        </p:txBody>
      </p:sp>
      <p:cxnSp>
        <p:nvCxnSpPr>
          <p:cNvPr id="333" name="Google Shape;333;p42"/>
          <p:cNvCxnSpPr>
            <a:stCxn id="330" idx="3"/>
            <a:endCxn id="331" idx="1"/>
          </p:cNvCxnSpPr>
          <p:nvPr/>
        </p:nvCxnSpPr>
        <p:spPr>
          <a:xfrm>
            <a:off x="2191125" y="2571750"/>
            <a:ext cx="1585500" cy="0"/>
          </a:xfrm>
          <a:prstGeom prst="straightConnector1">
            <a:avLst/>
          </a:prstGeom>
          <a:noFill/>
          <a:ln cap="flat" cmpd="sng" w="9525">
            <a:solidFill>
              <a:schemeClr val="dk2"/>
            </a:solidFill>
            <a:prstDash val="solid"/>
            <a:round/>
            <a:headEnd len="med" w="med" type="none"/>
            <a:tailEnd len="med" w="med" type="none"/>
          </a:ln>
        </p:spPr>
      </p:cxnSp>
      <p:cxnSp>
        <p:nvCxnSpPr>
          <p:cNvPr id="334" name="Google Shape;334;p42"/>
          <p:cNvCxnSpPr>
            <a:stCxn id="331" idx="3"/>
            <a:endCxn id="332" idx="1"/>
          </p:cNvCxnSpPr>
          <p:nvPr/>
        </p:nvCxnSpPr>
        <p:spPr>
          <a:xfrm>
            <a:off x="4739525" y="2571750"/>
            <a:ext cx="2375400" cy="0"/>
          </a:xfrm>
          <a:prstGeom prst="straightConnector1">
            <a:avLst/>
          </a:prstGeom>
          <a:noFill/>
          <a:ln cap="flat" cmpd="sng" w="9525">
            <a:solidFill>
              <a:schemeClr val="dk2"/>
            </a:solidFill>
            <a:prstDash val="solid"/>
            <a:round/>
            <a:headEnd len="med" w="med" type="none"/>
            <a:tailEnd len="med" w="med" type="none"/>
          </a:ln>
        </p:spPr>
      </p:cxnSp>
      <p:sp>
        <p:nvSpPr>
          <p:cNvPr id="335" name="Google Shape;335;p42"/>
          <p:cNvSpPr txBox="1"/>
          <p:nvPr/>
        </p:nvSpPr>
        <p:spPr>
          <a:xfrm>
            <a:off x="3529625" y="2953475"/>
            <a:ext cx="2216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Manages updates</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Read/write to firestore</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Validates input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Performs logic</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336" name="Google Shape;336;p42"/>
          <p:cNvSpPr txBox="1"/>
          <p:nvPr/>
        </p:nvSpPr>
        <p:spPr>
          <a:xfrm>
            <a:off x="6555125" y="2913275"/>
            <a:ext cx="2216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Stores game state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337" name="Google Shape;337;p42"/>
          <p:cNvSpPr txBox="1"/>
          <p:nvPr/>
        </p:nvSpPr>
        <p:spPr>
          <a:xfrm>
            <a:off x="823775" y="3053950"/>
            <a:ext cx="194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Displays game state</a:t>
            </a:r>
            <a:endParaRPr>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Dependency Injection</a:t>
            </a:r>
            <a:endParaRPr/>
          </a:p>
        </p:txBody>
      </p:sp>
      <p:pic>
        <p:nvPicPr>
          <p:cNvPr id="343" name="Google Shape;343;p43"/>
          <p:cNvPicPr preferRelativeResize="0"/>
          <p:nvPr/>
        </p:nvPicPr>
        <p:blipFill>
          <a:blip r:embed="rId3">
            <a:alphaModFix/>
          </a:blip>
          <a:stretch>
            <a:fillRect/>
          </a:stretch>
        </p:blipFill>
        <p:spPr>
          <a:xfrm>
            <a:off x="4817725" y="1672900"/>
            <a:ext cx="4000074" cy="2646825"/>
          </a:xfrm>
          <a:prstGeom prst="rect">
            <a:avLst/>
          </a:prstGeom>
          <a:noFill/>
          <a:ln>
            <a:noFill/>
          </a:ln>
        </p:spPr>
      </p:pic>
      <p:pic>
        <p:nvPicPr>
          <p:cNvPr id="344" name="Google Shape;344;p43"/>
          <p:cNvPicPr preferRelativeResize="0"/>
          <p:nvPr/>
        </p:nvPicPr>
        <p:blipFill>
          <a:blip r:embed="rId4">
            <a:alphaModFix/>
          </a:blip>
          <a:stretch>
            <a:fillRect/>
          </a:stretch>
        </p:blipFill>
        <p:spPr>
          <a:xfrm>
            <a:off x="453775" y="1441375"/>
            <a:ext cx="3562350" cy="581025"/>
          </a:xfrm>
          <a:prstGeom prst="rect">
            <a:avLst/>
          </a:prstGeom>
          <a:noFill/>
          <a:ln>
            <a:noFill/>
          </a:ln>
        </p:spPr>
      </p:pic>
      <p:pic>
        <p:nvPicPr>
          <p:cNvPr id="345" name="Google Shape;345;p43"/>
          <p:cNvPicPr preferRelativeResize="0"/>
          <p:nvPr/>
        </p:nvPicPr>
        <p:blipFill>
          <a:blip r:embed="rId5">
            <a:alphaModFix/>
          </a:blip>
          <a:stretch>
            <a:fillRect/>
          </a:stretch>
        </p:blipFill>
        <p:spPr>
          <a:xfrm>
            <a:off x="453774" y="2446050"/>
            <a:ext cx="3562350" cy="535150"/>
          </a:xfrm>
          <a:prstGeom prst="rect">
            <a:avLst/>
          </a:prstGeom>
          <a:noFill/>
          <a:ln>
            <a:noFill/>
          </a:ln>
        </p:spPr>
      </p:pic>
      <p:pic>
        <p:nvPicPr>
          <p:cNvPr id="346" name="Google Shape;346;p43"/>
          <p:cNvPicPr preferRelativeResize="0"/>
          <p:nvPr/>
        </p:nvPicPr>
        <p:blipFill rotWithShape="1">
          <a:blip r:embed="rId6">
            <a:alphaModFix/>
          </a:blip>
          <a:srcRect b="0" l="0" r="55247" t="0"/>
          <a:stretch/>
        </p:blipFill>
        <p:spPr>
          <a:xfrm>
            <a:off x="453775" y="3254250"/>
            <a:ext cx="3504301" cy="446225"/>
          </a:xfrm>
          <a:prstGeom prst="rect">
            <a:avLst/>
          </a:prstGeom>
          <a:noFill/>
          <a:ln>
            <a:noFill/>
          </a:ln>
        </p:spPr>
      </p:pic>
      <p:pic>
        <p:nvPicPr>
          <p:cNvPr id="347" name="Google Shape;347;p43"/>
          <p:cNvPicPr preferRelativeResize="0"/>
          <p:nvPr/>
        </p:nvPicPr>
        <p:blipFill>
          <a:blip r:embed="rId7">
            <a:alphaModFix/>
          </a:blip>
          <a:stretch>
            <a:fillRect/>
          </a:stretch>
        </p:blipFill>
        <p:spPr>
          <a:xfrm>
            <a:off x="453775" y="4059150"/>
            <a:ext cx="3504300" cy="67958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Retrofit API</a:t>
            </a:r>
            <a:endParaRPr/>
          </a:p>
        </p:txBody>
      </p:sp>
      <p:graphicFrame>
        <p:nvGraphicFramePr>
          <p:cNvPr id="353" name="Google Shape;353;p44"/>
          <p:cNvGraphicFramePr/>
          <p:nvPr/>
        </p:nvGraphicFramePr>
        <p:xfrm>
          <a:off x="1646900" y="1285070"/>
          <a:ext cx="3000000" cy="3000000"/>
        </p:xfrm>
        <a:graphic>
          <a:graphicData uri="http://schemas.openxmlformats.org/drawingml/2006/table">
            <a:tbl>
              <a:tblPr>
                <a:noFill/>
                <a:tableStyleId>{B0DFFC30-1C28-4565-9A8A-65935D4AFC5D}</a:tableStyleId>
              </a:tblPr>
              <a:tblGrid>
                <a:gridCol w="1462550"/>
                <a:gridCol w="1462550"/>
                <a:gridCol w="1462550"/>
                <a:gridCol w="1462550"/>
              </a:tblGrid>
              <a:tr h="880500">
                <a:tc>
                  <a:txBody>
                    <a:bodyPr/>
                    <a:lstStyle/>
                    <a:p>
                      <a:pPr indent="0" lvl="0" marL="0" rtl="0" algn="ctr">
                        <a:spcBef>
                          <a:spcPts val="0"/>
                        </a:spcBef>
                        <a:spcAft>
                          <a:spcPts val="0"/>
                        </a:spcAft>
                        <a:buNone/>
                      </a:pPr>
                      <a:r>
                        <a:rPr b="1" lang="en" sz="1600">
                          <a:latin typeface="Fjalla One"/>
                          <a:ea typeface="Fjalla One"/>
                          <a:cs typeface="Fjalla One"/>
                          <a:sym typeface="Fjalla One"/>
                        </a:rPr>
                        <a:t>No of Questions</a:t>
                      </a:r>
                      <a:endParaRPr b="1" sz="1600">
                        <a:latin typeface="Fjalla One"/>
                        <a:ea typeface="Fjalla One"/>
                        <a:cs typeface="Fjalla One"/>
                        <a:sym typeface="Fjalla One"/>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600">
                          <a:solidFill>
                            <a:schemeClr val="dk1"/>
                          </a:solidFill>
                          <a:latin typeface="Fjalla One"/>
                          <a:ea typeface="Fjalla One"/>
                          <a:cs typeface="Fjalla One"/>
                          <a:sym typeface="Fjalla One"/>
                        </a:rPr>
                        <a:t>Category</a:t>
                      </a:r>
                      <a:endParaRPr b="1" sz="1600">
                        <a:solidFill>
                          <a:schemeClr val="dk1"/>
                        </a:solidFill>
                        <a:latin typeface="Fjalla One"/>
                        <a:ea typeface="Fjalla One"/>
                        <a:cs typeface="Fjalla One"/>
                        <a:sym typeface="Fjalla One"/>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600">
                          <a:solidFill>
                            <a:schemeClr val="dk1"/>
                          </a:solidFill>
                          <a:latin typeface="Fjalla One"/>
                          <a:ea typeface="Fjalla One"/>
                          <a:cs typeface="Fjalla One"/>
                          <a:sym typeface="Fjalla One"/>
                        </a:rPr>
                        <a:t>Difficulty</a:t>
                      </a:r>
                      <a:endParaRPr b="1" sz="1600">
                        <a:solidFill>
                          <a:schemeClr val="dk1"/>
                        </a:solidFill>
                        <a:latin typeface="Fjalla One"/>
                        <a:ea typeface="Fjalla One"/>
                        <a:cs typeface="Fjalla One"/>
                        <a:sym typeface="Fjalla One"/>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600">
                          <a:solidFill>
                            <a:schemeClr val="dk1"/>
                          </a:solidFill>
                          <a:latin typeface="Fjalla One"/>
                          <a:ea typeface="Fjalla One"/>
                          <a:cs typeface="Fjalla One"/>
                          <a:sym typeface="Fjalla One"/>
                        </a:rPr>
                        <a:t>Type</a:t>
                      </a:r>
                      <a:endParaRPr b="1" sz="1600">
                        <a:solidFill>
                          <a:schemeClr val="dk1"/>
                        </a:solidFill>
                        <a:latin typeface="Fjalla One"/>
                        <a:ea typeface="Fjalla One"/>
                        <a:cs typeface="Fjalla One"/>
                        <a:sym typeface="Fjalla One"/>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solidFill>
                      <a:schemeClr val="dk2"/>
                    </a:solidFill>
                  </a:tcPr>
                </a:tc>
              </a:tr>
              <a:tr h="720400">
                <a:tc>
                  <a:txBody>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10</a:t>
                      </a:r>
                      <a:endParaRPr b="1" sz="1200">
                        <a:solidFill>
                          <a:schemeClr val="dk1"/>
                        </a:solidFill>
                        <a:latin typeface="Open Sans"/>
                        <a:ea typeface="Open Sans"/>
                        <a:cs typeface="Open Sans"/>
                        <a:sym typeface="Open Sans"/>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General Knowledge</a:t>
                      </a:r>
                      <a:endParaRPr sz="1200">
                        <a:solidFill>
                          <a:schemeClr val="dk1"/>
                        </a:solidFill>
                        <a:latin typeface="Open Sans"/>
                        <a:ea typeface="Open Sans"/>
                        <a:cs typeface="Open Sans"/>
                        <a:sym typeface="Open Sans"/>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Easy</a:t>
                      </a:r>
                      <a:endParaRPr sz="1200">
                        <a:solidFill>
                          <a:schemeClr val="dk1"/>
                        </a:solidFill>
                        <a:latin typeface="Open Sans"/>
                        <a:ea typeface="Open Sans"/>
                        <a:cs typeface="Open Sans"/>
                        <a:sym typeface="Open Sans"/>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Multiple Choice</a:t>
                      </a:r>
                      <a:endParaRPr sz="1200">
                        <a:solidFill>
                          <a:schemeClr val="dk1"/>
                        </a:solidFill>
                        <a:latin typeface="Open Sans"/>
                        <a:ea typeface="Open Sans"/>
                        <a:cs typeface="Open Sans"/>
                        <a:sym typeface="Open Sans"/>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r>
              <a:tr h="720400">
                <a:tc>
                  <a:txBody>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12</a:t>
                      </a:r>
                      <a:endParaRPr sz="1200">
                        <a:solidFill>
                          <a:schemeClr val="dk1"/>
                        </a:solidFill>
                        <a:latin typeface="Open Sans"/>
                        <a:ea typeface="Open Sans"/>
                        <a:cs typeface="Open Sans"/>
                        <a:sym typeface="Open Sans"/>
                      </a:endParaRPr>
                    </a:p>
                  </a:txBody>
                  <a:tcPr marT="91425" marB="91425" marR="0"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Books</a:t>
                      </a:r>
                      <a:endParaRPr sz="1200">
                        <a:solidFill>
                          <a:schemeClr val="dk1"/>
                        </a:solidFill>
                        <a:latin typeface="Open Sans"/>
                        <a:ea typeface="Open Sans"/>
                        <a:cs typeface="Open Sans"/>
                        <a:sym typeface="Open Sans"/>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Medium</a:t>
                      </a:r>
                      <a:endParaRPr sz="1200">
                        <a:solidFill>
                          <a:schemeClr val="dk1"/>
                        </a:solidFill>
                        <a:latin typeface="Open Sans"/>
                        <a:ea typeface="Open Sans"/>
                        <a:cs typeface="Open Sans"/>
                        <a:sym typeface="Open Sans"/>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Multiple Choice</a:t>
                      </a:r>
                      <a:endParaRPr sz="1200">
                        <a:solidFill>
                          <a:schemeClr val="dk1"/>
                        </a:solidFill>
                        <a:latin typeface="Open Sans"/>
                        <a:ea typeface="Open Sans"/>
                        <a:cs typeface="Open Sans"/>
                        <a:sym typeface="Open Sans"/>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r>
              <a:tr h="720400">
                <a:tc>
                  <a:txBody>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14</a:t>
                      </a:r>
                      <a:endParaRPr sz="1200">
                        <a:solidFill>
                          <a:schemeClr val="dk1"/>
                        </a:solidFill>
                        <a:latin typeface="Open Sans"/>
                        <a:ea typeface="Open Sans"/>
                        <a:cs typeface="Open Sans"/>
                        <a:sym typeface="Open Sans"/>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Film</a:t>
                      </a:r>
                      <a:endParaRPr sz="1200">
                        <a:solidFill>
                          <a:schemeClr val="dk1"/>
                        </a:solidFill>
                        <a:latin typeface="Open Sans"/>
                        <a:ea typeface="Open Sans"/>
                        <a:cs typeface="Open Sans"/>
                        <a:sym typeface="Open Sans"/>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Medium</a:t>
                      </a:r>
                      <a:endParaRPr sz="1200">
                        <a:solidFill>
                          <a:schemeClr val="dk1"/>
                        </a:solidFill>
                        <a:latin typeface="Open Sans"/>
                        <a:ea typeface="Open Sans"/>
                        <a:cs typeface="Open Sans"/>
                        <a:sym typeface="Open Sans"/>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Multiple Choice</a:t>
                      </a:r>
                      <a:endParaRPr sz="1200">
                        <a:solidFill>
                          <a:schemeClr val="dk1"/>
                        </a:solidFill>
                        <a:latin typeface="Open Sans"/>
                        <a:ea typeface="Open Sans"/>
                        <a:cs typeface="Open Sans"/>
                        <a:sym typeface="Open Sans"/>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r>
              <a:tr h="623175">
                <a:tc>
                  <a:txBody>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16</a:t>
                      </a:r>
                      <a:endParaRPr b="1" sz="1200">
                        <a:solidFill>
                          <a:schemeClr val="dk1"/>
                        </a:solidFill>
                        <a:latin typeface="Open Sans"/>
                        <a:ea typeface="Open Sans"/>
                        <a:cs typeface="Open Sans"/>
                        <a:sym typeface="Open Sans"/>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Mathematics</a:t>
                      </a:r>
                      <a:endParaRPr sz="1200">
                        <a:solidFill>
                          <a:schemeClr val="dk1"/>
                        </a:solidFill>
                        <a:latin typeface="Open Sans"/>
                        <a:ea typeface="Open Sans"/>
                        <a:cs typeface="Open Sans"/>
                        <a:sym typeface="Open Sans"/>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sz="1200">
                          <a:solidFill>
                            <a:schemeClr val="dk1"/>
                          </a:solidFill>
                          <a:latin typeface="Open Sans"/>
                          <a:ea typeface="Open Sans"/>
                          <a:cs typeface="Open Sans"/>
                          <a:sym typeface="Open Sans"/>
                        </a:rPr>
                        <a:t>Hard</a:t>
                      </a:r>
                      <a:endParaRPr sz="1200">
                        <a:solidFill>
                          <a:schemeClr val="dk1"/>
                        </a:solidFill>
                        <a:latin typeface="Open Sans"/>
                        <a:ea typeface="Open Sans"/>
                        <a:cs typeface="Open Sans"/>
                        <a:sym typeface="Open Sans"/>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Multiple Choice</a:t>
                      </a:r>
                      <a:endParaRPr sz="1200">
                        <a:solidFill>
                          <a:schemeClr val="dk1"/>
                        </a:solidFill>
                        <a:latin typeface="Open Sans"/>
                        <a:ea typeface="Open Sans"/>
                        <a:cs typeface="Open Sans"/>
                        <a:sym typeface="Open Sans"/>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Local Storage</a:t>
            </a:r>
            <a:endParaRPr/>
          </a:p>
        </p:txBody>
      </p:sp>
      <p:graphicFrame>
        <p:nvGraphicFramePr>
          <p:cNvPr id="359" name="Google Shape;359;p45"/>
          <p:cNvGraphicFramePr/>
          <p:nvPr/>
        </p:nvGraphicFramePr>
        <p:xfrm>
          <a:off x="0" y="1078283"/>
          <a:ext cx="3000000" cy="3000000"/>
        </p:xfrm>
        <a:graphic>
          <a:graphicData uri="http://schemas.openxmlformats.org/drawingml/2006/table">
            <a:tbl>
              <a:tblPr>
                <a:noFill/>
                <a:tableStyleId>{B0DFFC30-1C28-4565-9A8A-65935D4AFC5D}</a:tableStyleId>
              </a:tblPr>
              <a:tblGrid>
                <a:gridCol w="1741300"/>
              </a:tblGrid>
              <a:tr h="572625">
                <a:tc>
                  <a:txBody>
                    <a:bodyPr/>
                    <a:lstStyle/>
                    <a:p>
                      <a:pPr indent="0" lvl="0" marL="0" rtl="0" algn="l">
                        <a:spcBef>
                          <a:spcPts val="0"/>
                        </a:spcBef>
                        <a:spcAft>
                          <a:spcPts val="0"/>
                        </a:spcAft>
                        <a:buNone/>
                      </a:pPr>
                      <a:r>
                        <a:rPr lang="en" sz="1500">
                          <a:solidFill>
                            <a:schemeClr val="dk2"/>
                          </a:solidFill>
                          <a:latin typeface="Paytone One"/>
                          <a:ea typeface="Paytone One"/>
                          <a:cs typeface="Paytone One"/>
                          <a:sym typeface="Paytone One"/>
                        </a:rPr>
                        <a:t>API Question</a:t>
                      </a:r>
                      <a:endParaRPr sz="1500">
                        <a:solidFill>
                          <a:schemeClr val="dk2"/>
                        </a:solidFill>
                        <a:latin typeface="Paytone One"/>
                        <a:ea typeface="Paytone One"/>
                        <a:cs typeface="Paytone One"/>
                        <a:sym typeface="Paytone One"/>
                      </a:endParaRPr>
                    </a:p>
                  </a:txBody>
                  <a:tcPr marT="91425" marB="91425" marR="91425" marL="91425" anchor="ctr">
                    <a:lnL cap="flat" cmpd="sng" w="38100">
                      <a:solidFill>
                        <a:schemeClr val="dk2">
                          <a:alpha val="0"/>
                        </a:schemeClr>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alpha val="0"/>
                        </a:schemeClr>
                      </a:solidFill>
                      <a:prstDash val="solid"/>
                      <a:round/>
                      <a:headEnd len="sm" w="sm" type="none"/>
                      <a:tailEnd len="sm" w="sm" type="none"/>
                    </a:lnT>
                    <a:lnB cap="flat" cmpd="sng" w="38100">
                      <a:solidFill>
                        <a:schemeClr val="dk2"/>
                      </a:solidFill>
                      <a:prstDash val="solid"/>
                      <a:round/>
                      <a:headEnd len="sm" w="sm" type="none"/>
                      <a:tailEnd len="sm" w="sm" type="none"/>
                    </a:lnB>
                  </a:tcPr>
                </a:tc>
              </a:tr>
              <a:tr h="572625">
                <a:tc>
                  <a:txBody>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category</a:t>
                      </a:r>
                      <a:endParaRPr>
                        <a:solidFill>
                          <a:schemeClr val="dk1"/>
                        </a:solidFill>
                        <a:latin typeface="Open Sans"/>
                        <a:ea typeface="Open Sans"/>
                        <a:cs typeface="Open Sans"/>
                        <a:sym typeface="Open Sans"/>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r>
              <a:tr h="572625">
                <a:tc>
                  <a:txBody>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type</a:t>
                      </a:r>
                      <a:endParaRPr>
                        <a:solidFill>
                          <a:schemeClr val="dk1"/>
                        </a:solidFill>
                        <a:latin typeface="Open Sans"/>
                        <a:ea typeface="Open Sans"/>
                        <a:cs typeface="Open Sans"/>
                        <a:sym typeface="Open Sans"/>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r>
              <a:tr h="572625">
                <a:tc>
                  <a:txBody>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difficulty</a:t>
                      </a:r>
                      <a:endParaRPr>
                        <a:solidFill>
                          <a:schemeClr val="dk1"/>
                        </a:solidFill>
                        <a:latin typeface="Open Sans"/>
                        <a:ea typeface="Open Sans"/>
                        <a:cs typeface="Open Sans"/>
                        <a:sym typeface="Open Sans"/>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r>
              <a:tr h="572625">
                <a:tc>
                  <a:txBody>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question</a:t>
                      </a:r>
                      <a:endParaRPr>
                        <a:solidFill>
                          <a:schemeClr val="dk1"/>
                        </a:solidFill>
                        <a:latin typeface="Open Sans"/>
                        <a:ea typeface="Open Sans"/>
                        <a:cs typeface="Open Sans"/>
                        <a:sym typeface="Open Sans"/>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r>
              <a:tr h="601050">
                <a:tc>
                  <a:txBody>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correct_answer</a:t>
                      </a:r>
                      <a:endParaRPr>
                        <a:solidFill>
                          <a:schemeClr val="dk1"/>
                        </a:solidFill>
                        <a:latin typeface="Open Sans"/>
                        <a:ea typeface="Open Sans"/>
                        <a:cs typeface="Open Sans"/>
                        <a:sym typeface="Open Sans"/>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r>
              <a:tr h="601050">
                <a:tc>
                  <a:txBody>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in</a:t>
                      </a:r>
                      <a:r>
                        <a:rPr lang="en">
                          <a:solidFill>
                            <a:schemeClr val="dk1"/>
                          </a:solidFill>
                          <a:latin typeface="Open Sans"/>
                          <a:ea typeface="Open Sans"/>
                          <a:cs typeface="Open Sans"/>
                          <a:sym typeface="Open Sans"/>
                        </a:rPr>
                        <a:t>correct_answers</a:t>
                      </a:r>
                      <a:endParaRPr>
                        <a:solidFill>
                          <a:schemeClr val="dk1"/>
                        </a:solidFill>
                        <a:latin typeface="Open Sans"/>
                        <a:ea typeface="Open Sans"/>
                        <a:cs typeface="Open Sans"/>
                        <a:sym typeface="Open Sans"/>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r>
            </a:tbl>
          </a:graphicData>
        </a:graphic>
      </p:graphicFrame>
      <p:graphicFrame>
        <p:nvGraphicFramePr>
          <p:cNvPr id="360" name="Google Shape;360;p45"/>
          <p:cNvGraphicFramePr/>
          <p:nvPr/>
        </p:nvGraphicFramePr>
        <p:xfrm>
          <a:off x="2400600" y="1078308"/>
          <a:ext cx="3000000" cy="3000000"/>
        </p:xfrm>
        <a:graphic>
          <a:graphicData uri="http://schemas.openxmlformats.org/drawingml/2006/table">
            <a:tbl>
              <a:tblPr>
                <a:noFill/>
                <a:tableStyleId>{B0DFFC30-1C28-4565-9A8A-65935D4AFC5D}</a:tableStyleId>
              </a:tblPr>
              <a:tblGrid>
                <a:gridCol w="1741300"/>
              </a:tblGrid>
              <a:tr h="446750">
                <a:tc>
                  <a:txBody>
                    <a:bodyPr/>
                    <a:lstStyle/>
                    <a:p>
                      <a:pPr indent="0" lvl="0" marL="0" rtl="0" algn="l">
                        <a:spcBef>
                          <a:spcPts val="0"/>
                        </a:spcBef>
                        <a:spcAft>
                          <a:spcPts val="0"/>
                        </a:spcAft>
                        <a:buNone/>
                      </a:pPr>
                      <a:r>
                        <a:rPr lang="en" sz="1500">
                          <a:solidFill>
                            <a:schemeClr val="dk2"/>
                          </a:solidFill>
                          <a:latin typeface="Paytone One"/>
                          <a:ea typeface="Paytone One"/>
                          <a:cs typeface="Paytone One"/>
                          <a:sym typeface="Paytone One"/>
                        </a:rPr>
                        <a:t>DB</a:t>
                      </a:r>
                      <a:r>
                        <a:rPr lang="en" sz="1500">
                          <a:solidFill>
                            <a:schemeClr val="dk2"/>
                          </a:solidFill>
                          <a:latin typeface="Paytone One"/>
                          <a:ea typeface="Paytone One"/>
                          <a:cs typeface="Paytone One"/>
                          <a:sym typeface="Paytone One"/>
                        </a:rPr>
                        <a:t> Question</a:t>
                      </a:r>
                      <a:endParaRPr sz="1500">
                        <a:solidFill>
                          <a:schemeClr val="dk2"/>
                        </a:solidFill>
                        <a:latin typeface="Paytone One"/>
                        <a:ea typeface="Paytone One"/>
                        <a:cs typeface="Paytone One"/>
                        <a:sym typeface="Paytone One"/>
                      </a:endParaRPr>
                    </a:p>
                  </a:txBody>
                  <a:tcPr marT="91425" marB="91425" marR="91425" marL="91425" anchor="ctr">
                    <a:lnL cap="flat" cmpd="sng" w="38100">
                      <a:solidFill>
                        <a:schemeClr val="dk2">
                          <a:alpha val="0"/>
                        </a:schemeClr>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alpha val="0"/>
                        </a:schemeClr>
                      </a:solidFill>
                      <a:prstDash val="solid"/>
                      <a:round/>
                      <a:headEnd len="sm" w="sm" type="none"/>
                      <a:tailEnd len="sm" w="sm" type="none"/>
                    </a:lnT>
                    <a:lnB cap="flat" cmpd="sng" w="38100">
                      <a:solidFill>
                        <a:schemeClr val="dk2"/>
                      </a:solidFill>
                      <a:prstDash val="solid"/>
                      <a:round/>
                      <a:headEnd len="sm" w="sm" type="none"/>
                      <a:tailEnd len="sm" w="sm" type="none"/>
                    </a:lnB>
                  </a:tcPr>
                </a:tc>
              </a:tr>
              <a:tr h="446750">
                <a:tc>
                  <a:txBody>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quizId</a:t>
                      </a:r>
                      <a:endParaRPr>
                        <a:solidFill>
                          <a:schemeClr val="dk1"/>
                        </a:solidFill>
                        <a:latin typeface="Open Sans"/>
                        <a:ea typeface="Open Sans"/>
                        <a:cs typeface="Open Sans"/>
                        <a:sym typeface="Open Sans"/>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r>
              <a:tr h="446750">
                <a:tc>
                  <a:txBody>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question</a:t>
                      </a:r>
                      <a:endParaRPr>
                        <a:solidFill>
                          <a:schemeClr val="dk1"/>
                        </a:solidFill>
                        <a:latin typeface="Open Sans"/>
                        <a:ea typeface="Open Sans"/>
                        <a:cs typeface="Open Sans"/>
                        <a:sym typeface="Open Sans"/>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r>
              <a:tr h="446750">
                <a:tc>
                  <a:txBody>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firstAnswer</a:t>
                      </a:r>
                      <a:endParaRPr>
                        <a:solidFill>
                          <a:schemeClr val="dk1"/>
                        </a:solidFill>
                        <a:latin typeface="Open Sans"/>
                        <a:ea typeface="Open Sans"/>
                        <a:cs typeface="Open Sans"/>
                        <a:sym typeface="Open Sans"/>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r>
              <a:tr h="446750">
                <a:tc>
                  <a:txBody>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secondAnswer</a:t>
                      </a:r>
                      <a:endParaRPr>
                        <a:solidFill>
                          <a:schemeClr val="dk1"/>
                        </a:solidFill>
                        <a:latin typeface="Open Sans"/>
                        <a:ea typeface="Open Sans"/>
                        <a:cs typeface="Open Sans"/>
                        <a:sym typeface="Open Sans"/>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r>
              <a:tr h="446750">
                <a:tc>
                  <a:txBody>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thirdAnswer</a:t>
                      </a:r>
                      <a:endParaRPr>
                        <a:solidFill>
                          <a:schemeClr val="dk1"/>
                        </a:solidFill>
                        <a:latin typeface="Open Sans"/>
                        <a:ea typeface="Open Sans"/>
                        <a:cs typeface="Open Sans"/>
                        <a:sym typeface="Open Sans"/>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r>
              <a:tr h="446750">
                <a:tc>
                  <a:txBody>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fourth</a:t>
                      </a:r>
                      <a:r>
                        <a:rPr lang="en">
                          <a:solidFill>
                            <a:schemeClr val="dk1"/>
                          </a:solidFill>
                          <a:latin typeface="Open Sans"/>
                          <a:ea typeface="Open Sans"/>
                          <a:cs typeface="Open Sans"/>
                          <a:sym typeface="Open Sans"/>
                        </a:rPr>
                        <a:t>Answer</a:t>
                      </a:r>
                      <a:endParaRPr>
                        <a:solidFill>
                          <a:schemeClr val="dk1"/>
                        </a:solidFill>
                        <a:latin typeface="Open Sans"/>
                        <a:ea typeface="Open Sans"/>
                        <a:cs typeface="Open Sans"/>
                        <a:sym typeface="Open Sans"/>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r>
              <a:tr h="468950">
                <a:tc>
                  <a:txBody>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correct</a:t>
                      </a:r>
                      <a:r>
                        <a:rPr lang="en">
                          <a:solidFill>
                            <a:schemeClr val="dk1"/>
                          </a:solidFill>
                          <a:latin typeface="Open Sans"/>
                          <a:ea typeface="Open Sans"/>
                          <a:cs typeface="Open Sans"/>
                          <a:sym typeface="Open Sans"/>
                        </a:rPr>
                        <a:t>Answer</a:t>
                      </a:r>
                      <a:endParaRPr>
                        <a:solidFill>
                          <a:schemeClr val="dk1"/>
                        </a:solidFill>
                        <a:latin typeface="Open Sans"/>
                        <a:ea typeface="Open Sans"/>
                        <a:cs typeface="Open Sans"/>
                        <a:sym typeface="Open Sans"/>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r>
              <a:tr h="468950">
                <a:tc>
                  <a:txBody>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id</a:t>
                      </a:r>
                      <a:endParaRPr>
                        <a:solidFill>
                          <a:schemeClr val="dk1"/>
                        </a:solidFill>
                        <a:latin typeface="Open Sans"/>
                        <a:ea typeface="Open Sans"/>
                        <a:cs typeface="Open Sans"/>
                        <a:sym typeface="Open Sans"/>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r>
            </a:tbl>
          </a:graphicData>
        </a:graphic>
      </p:graphicFrame>
      <p:sp>
        <p:nvSpPr>
          <p:cNvPr id="361" name="Google Shape;361;p45"/>
          <p:cNvSpPr/>
          <p:nvPr/>
        </p:nvSpPr>
        <p:spPr>
          <a:xfrm>
            <a:off x="1846250" y="2571750"/>
            <a:ext cx="449400" cy="704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2" name="Google Shape;362;p45"/>
          <p:cNvPicPr preferRelativeResize="0"/>
          <p:nvPr/>
        </p:nvPicPr>
        <p:blipFill>
          <a:blip r:embed="rId3">
            <a:alphaModFix/>
          </a:blip>
          <a:stretch>
            <a:fillRect/>
          </a:stretch>
        </p:blipFill>
        <p:spPr>
          <a:xfrm>
            <a:off x="4572000" y="1721650"/>
            <a:ext cx="4184449" cy="2404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6"/>
          <p:cNvSpPr txBox="1"/>
          <p:nvPr>
            <p:ph type="title"/>
          </p:nvPr>
        </p:nvSpPr>
        <p:spPr>
          <a:xfrm>
            <a:off x="1212300" y="1404850"/>
            <a:ext cx="3322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Localization</a:t>
            </a:r>
            <a:endParaRPr/>
          </a:p>
        </p:txBody>
      </p:sp>
      <p:sp>
        <p:nvSpPr>
          <p:cNvPr id="368" name="Google Shape;368;p46"/>
          <p:cNvSpPr txBox="1"/>
          <p:nvPr/>
        </p:nvSpPr>
        <p:spPr>
          <a:xfrm>
            <a:off x="3543425" y="643025"/>
            <a:ext cx="2737500" cy="431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Open Sans"/>
              <a:buChar char="●"/>
            </a:pPr>
            <a:r>
              <a:t/>
            </a:r>
            <a:endParaRPr sz="1600">
              <a:latin typeface="Open Sans"/>
              <a:ea typeface="Open Sans"/>
              <a:cs typeface="Open Sans"/>
              <a:sym typeface="Open Sans"/>
            </a:endParaRPr>
          </a:p>
        </p:txBody>
      </p:sp>
      <p:pic>
        <p:nvPicPr>
          <p:cNvPr id="369" name="Google Shape;369;p46"/>
          <p:cNvPicPr preferRelativeResize="0"/>
          <p:nvPr/>
        </p:nvPicPr>
        <p:blipFill>
          <a:blip r:embed="rId3">
            <a:alphaModFix/>
          </a:blip>
          <a:stretch>
            <a:fillRect/>
          </a:stretch>
        </p:blipFill>
        <p:spPr>
          <a:xfrm>
            <a:off x="4911775" y="600225"/>
            <a:ext cx="3943050" cy="3943050"/>
          </a:xfrm>
          <a:prstGeom prst="rect">
            <a:avLst/>
          </a:prstGeom>
          <a:noFill/>
          <a:ln>
            <a:noFill/>
          </a:ln>
        </p:spPr>
      </p:pic>
      <p:sp>
        <p:nvSpPr>
          <p:cNvPr id="370" name="Google Shape;370;p46"/>
          <p:cNvSpPr txBox="1"/>
          <p:nvPr/>
        </p:nvSpPr>
        <p:spPr>
          <a:xfrm>
            <a:off x="3966775" y="326100"/>
            <a:ext cx="3103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latin typeface="Open Sans"/>
              <a:ea typeface="Open Sans"/>
              <a:cs typeface="Open Sans"/>
              <a:sym typeface="Open Sans"/>
            </a:endParaRPr>
          </a:p>
        </p:txBody>
      </p:sp>
      <p:sp>
        <p:nvSpPr>
          <p:cNvPr id="371" name="Google Shape;371;p46"/>
          <p:cNvSpPr txBox="1"/>
          <p:nvPr>
            <p:ph idx="1" type="body"/>
          </p:nvPr>
        </p:nvSpPr>
        <p:spPr>
          <a:xfrm>
            <a:off x="1212300" y="2112300"/>
            <a:ext cx="4227300" cy="2357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000">
                <a:solidFill>
                  <a:srgbClr val="000000"/>
                </a:solidFill>
              </a:rPr>
              <a:t>Languages we are Supporting:</a:t>
            </a:r>
            <a:endParaRPr sz="2000">
              <a:solidFill>
                <a:srgbClr val="000000"/>
              </a:solidFill>
            </a:endParaRPr>
          </a:p>
          <a:p>
            <a:pPr indent="0" lvl="0" marL="0" rtl="0" algn="l">
              <a:lnSpc>
                <a:spcPct val="100000"/>
              </a:lnSpc>
              <a:spcBef>
                <a:spcPts val="0"/>
              </a:spcBef>
              <a:spcAft>
                <a:spcPts val="0"/>
              </a:spcAft>
              <a:buNone/>
            </a:pPr>
            <a:r>
              <a:t/>
            </a:r>
            <a:endParaRPr sz="2000">
              <a:solidFill>
                <a:srgbClr val="000000"/>
              </a:solidFill>
            </a:endParaRPr>
          </a:p>
          <a:p>
            <a:pPr indent="-330200" lvl="0" marL="457200" rtl="0" algn="l">
              <a:lnSpc>
                <a:spcPct val="100000"/>
              </a:lnSpc>
              <a:spcBef>
                <a:spcPts val="0"/>
              </a:spcBef>
              <a:spcAft>
                <a:spcPts val="0"/>
              </a:spcAft>
              <a:buClr>
                <a:srgbClr val="000000"/>
              </a:buClr>
              <a:buSzPts val="1600"/>
              <a:buFont typeface="Open Sans"/>
              <a:buChar char="●"/>
            </a:pPr>
            <a:r>
              <a:rPr lang="en" sz="1600">
                <a:solidFill>
                  <a:srgbClr val="000000"/>
                </a:solidFill>
              </a:rPr>
              <a:t>English</a:t>
            </a:r>
            <a:endParaRPr sz="1600">
              <a:solidFill>
                <a:srgbClr val="000000"/>
              </a:solidFill>
            </a:endParaRPr>
          </a:p>
          <a:p>
            <a:pPr indent="-330200" lvl="0" marL="457200" rtl="0" algn="l">
              <a:lnSpc>
                <a:spcPct val="100000"/>
              </a:lnSpc>
              <a:spcBef>
                <a:spcPts val="0"/>
              </a:spcBef>
              <a:spcAft>
                <a:spcPts val="0"/>
              </a:spcAft>
              <a:buClr>
                <a:srgbClr val="000000"/>
              </a:buClr>
              <a:buSzPts val="1600"/>
              <a:buFont typeface="Open Sans"/>
              <a:buChar char="●"/>
            </a:pPr>
            <a:r>
              <a:rPr lang="en" sz="1600">
                <a:solidFill>
                  <a:srgbClr val="000000"/>
                </a:solidFill>
              </a:rPr>
              <a:t>Mandarin</a:t>
            </a:r>
            <a:endParaRPr sz="1600">
              <a:solidFill>
                <a:srgbClr val="000000"/>
              </a:solidFill>
            </a:endParaRPr>
          </a:p>
          <a:p>
            <a:pPr indent="-330200" lvl="0" marL="457200" rtl="0" algn="l">
              <a:lnSpc>
                <a:spcPct val="100000"/>
              </a:lnSpc>
              <a:spcBef>
                <a:spcPts val="0"/>
              </a:spcBef>
              <a:spcAft>
                <a:spcPts val="0"/>
              </a:spcAft>
              <a:buClr>
                <a:srgbClr val="000000"/>
              </a:buClr>
              <a:buSzPts val="1600"/>
              <a:buFont typeface="Open Sans"/>
              <a:buChar char="●"/>
            </a:pPr>
            <a:r>
              <a:rPr lang="en" sz="1600">
                <a:solidFill>
                  <a:srgbClr val="000000"/>
                </a:solidFill>
              </a:rPr>
              <a:t>Russian</a:t>
            </a:r>
            <a:endParaRPr sz="1600">
              <a:solidFill>
                <a:srgbClr val="000000"/>
              </a:solidFill>
            </a:endParaRPr>
          </a:p>
          <a:p>
            <a:pPr indent="-330200" lvl="0" marL="457200" rtl="0" algn="l">
              <a:lnSpc>
                <a:spcPct val="100000"/>
              </a:lnSpc>
              <a:spcBef>
                <a:spcPts val="0"/>
              </a:spcBef>
              <a:spcAft>
                <a:spcPts val="0"/>
              </a:spcAft>
              <a:buClr>
                <a:srgbClr val="000000"/>
              </a:buClr>
              <a:buSzPts val="1600"/>
              <a:buFont typeface="Open Sans"/>
              <a:buChar char="●"/>
            </a:pPr>
            <a:r>
              <a:rPr lang="en" sz="1600">
                <a:solidFill>
                  <a:srgbClr val="000000"/>
                </a:solidFill>
              </a:rPr>
              <a:t>Spanish</a:t>
            </a:r>
            <a:endParaRPr sz="2000">
              <a:solidFill>
                <a:srgbClr val="00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Sonarqube</a:t>
            </a:r>
            <a:endParaRPr/>
          </a:p>
        </p:txBody>
      </p:sp>
      <p:sp>
        <p:nvSpPr>
          <p:cNvPr id="377" name="Google Shape;377;p47"/>
          <p:cNvSpPr txBox="1"/>
          <p:nvPr>
            <p:ph idx="1" type="body"/>
          </p:nvPr>
        </p:nvSpPr>
        <p:spPr>
          <a:xfrm>
            <a:off x="720000" y="1152475"/>
            <a:ext cx="38520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No Bugs or Vulnerabilities</a:t>
            </a:r>
            <a:endParaRPr sz="2000"/>
          </a:p>
          <a:p>
            <a:pPr indent="-355600" lvl="0" marL="457200" rtl="0" algn="l">
              <a:spcBef>
                <a:spcPts val="0"/>
              </a:spcBef>
              <a:spcAft>
                <a:spcPts val="0"/>
              </a:spcAft>
              <a:buSzPts val="2000"/>
              <a:buChar char="●"/>
            </a:pPr>
            <a:r>
              <a:rPr lang="en" sz="2000"/>
              <a:t>Reduced Code Smells</a:t>
            </a:r>
            <a:endParaRPr sz="2000"/>
          </a:p>
          <a:p>
            <a:pPr indent="-317500" lvl="1" marL="914400" rtl="0" algn="l">
              <a:spcBef>
                <a:spcPts val="0"/>
              </a:spcBef>
              <a:spcAft>
                <a:spcPts val="0"/>
              </a:spcAft>
              <a:buSzPts val="1400"/>
              <a:buChar char="○"/>
            </a:pPr>
            <a:r>
              <a:rPr lang="en"/>
              <a:t>Reduced by creating more variables for reusability and deleting commented-out code and TODOs</a:t>
            </a:r>
            <a:endParaRPr/>
          </a:p>
        </p:txBody>
      </p:sp>
      <p:pic>
        <p:nvPicPr>
          <p:cNvPr descr="SonarQube Cloud Hosting, SonarQube Installer, Docker Container and VM" id="378" name="Google Shape;378;p47"/>
          <p:cNvPicPr preferRelativeResize="0"/>
          <p:nvPr/>
        </p:nvPicPr>
        <p:blipFill>
          <a:blip r:embed="rId3">
            <a:alphaModFix/>
          </a:blip>
          <a:stretch>
            <a:fillRect/>
          </a:stretch>
        </p:blipFill>
        <p:spPr>
          <a:xfrm>
            <a:off x="5211990" y="1152475"/>
            <a:ext cx="3212010" cy="3416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8"/>
          <p:cNvSpPr txBox="1"/>
          <p:nvPr>
            <p:ph type="title"/>
          </p:nvPr>
        </p:nvSpPr>
        <p:spPr>
          <a:xfrm>
            <a:off x="720000" y="445025"/>
            <a:ext cx="7704000" cy="6465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Testing - MockK</a:t>
            </a:r>
            <a:endParaRPr/>
          </a:p>
        </p:txBody>
      </p:sp>
      <p:sp>
        <p:nvSpPr>
          <p:cNvPr id="384" name="Google Shape;384;p48"/>
          <p:cNvSpPr txBox="1"/>
          <p:nvPr/>
        </p:nvSpPr>
        <p:spPr>
          <a:xfrm>
            <a:off x="434925" y="1343450"/>
            <a:ext cx="8530200" cy="1847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Support for Kotlin</a:t>
            </a:r>
            <a:endParaRPr>
              <a:latin typeface="Open Sans"/>
              <a:ea typeface="Open Sans"/>
              <a:cs typeface="Open Sans"/>
              <a:sym typeface="Open Sans"/>
            </a:endParaRPr>
          </a:p>
          <a:p>
            <a:pPr indent="-317500" lvl="1" marL="914400" rtl="0" algn="l">
              <a:spcBef>
                <a:spcPts val="0"/>
              </a:spcBef>
              <a:spcAft>
                <a:spcPts val="0"/>
              </a:spcAft>
              <a:buSzPts val="1400"/>
              <a:buFont typeface="Open Sans"/>
              <a:buChar char="○"/>
            </a:pPr>
            <a:r>
              <a:rPr lang="en">
                <a:latin typeface="Open Sans"/>
                <a:ea typeface="Open Sans"/>
                <a:cs typeface="Open Sans"/>
                <a:sym typeface="Open Sans"/>
              </a:rPr>
              <a:t>Final classes</a:t>
            </a:r>
            <a:endParaRPr>
              <a:latin typeface="Open Sans"/>
              <a:ea typeface="Open Sans"/>
              <a:cs typeface="Open Sans"/>
              <a:sym typeface="Open Sans"/>
            </a:endParaRPr>
          </a:p>
          <a:p>
            <a:pPr indent="-317500" lvl="1" marL="914400" rtl="0" algn="l">
              <a:spcBef>
                <a:spcPts val="0"/>
              </a:spcBef>
              <a:spcAft>
                <a:spcPts val="0"/>
              </a:spcAft>
              <a:buSzPts val="1400"/>
              <a:buFont typeface="Open Sans"/>
              <a:buChar char="○"/>
            </a:pPr>
            <a:r>
              <a:rPr lang="en">
                <a:latin typeface="Open Sans"/>
                <a:ea typeface="Open Sans"/>
                <a:cs typeface="Open Sans"/>
                <a:sym typeface="Open Sans"/>
              </a:rPr>
              <a:t>Object mocking/ ie static classes </a:t>
            </a:r>
            <a:endParaRPr>
              <a:latin typeface="Open Sans"/>
              <a:ea typeface="Open Sans"/>
              <a:cs typeface="Open Sans"/>
              <a:sym typeface="Open Sans"/>
            </a:endParaRPr>
          </a:p>
          <a:p>
            <a:pPr indent="-317500" lvl="1" marL="914400" rtl="0" algn="l">
              <a:spcBef>
                <a:spcPts val="0"/>
              </a:spcBef>
              <a:spcAft>
                <a:spcPts val="0"/>
              </a:spcAft>
              <a:buSzPts val="1400"/>
              <a:buFont typeface="Open Sans"/>
              <a:buChar char="○"/>
            </a:pPr>
            <a:r>
              <a:rPr lang="en">
                <a:latin typeface="Open Sans"/>
                <a:ea typeface="Open Sans"/>
                <a:cs typeface="Open Sans"/>
                <a:sym typeface="Open Sans"/>
              </a:rPr>
              <a:t>Easily mock Extension functions </a:t>
            </a:r>
            <a:endParaRPr>
              <a:latin typeface="Open Sans"/>
              <a:ea typeface="Open Sans"/>
              <a:cs typeface="Open Sans"/>
              <a:sym typeface="Open Sans"/>
            </a:endParaRPr>
          </a:p>
          <a:p>
            <a:pPr indent="-317500" lvl="1" marL="914400" rtl="0" algn="l">
              <a:spcBef>
                <a:spcPts val="0"/>
              </a:spcBef>
              <a:spcAft>
                <a:spcPts val="0"/>
              </a:spcAft>
              <a:buSzPts val="1400"/>
              <a:buFont typeface="Open Sans"/>
              <a:buChar char="○"/>
            </a:pPr>
            <a:r>
              <a:rPr lang="en">
                <a:latin typeface="Open Sans"/>
                <a:ea typeface="Open Sans"/>
                <a:cs typeface="Open Sans"/>
                <a:sym typeface="Open Sans"/>
              </a:rPr>
              <a:t>chain mocking</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914400" rtl="0" algn="l">
              <a:spcBef>
                <a:spcPts val="0"/>
              </a:spcBef>
              <a:spcAft>
                <a:spcPts val="0"/>
              </a:spcAft>
              <a:buNone/>
            </a:pPr>
            <a:r>
              <a:t/>
            </a:r>
            <a:endParaRPr sz="1000">
              <a:solidFill>
                <a:srgbClr val="080808"/>
              </a:solidFill>
              <a:highlight>
                <a:srgbClr val="FFFFFF"/>
              </a:highlight>
              <a:latin typeface="Courier New"/>
              <a:ea typeface="Courier New"/>
              <a:cs typeface="Courier New"/>
              <a:sym typeface="Courier New"/>
            </a:endParaRPr>
          </a:p>
          <a:p>
            <a:pPr indent="0" lvl="0" marL="1371600" rtl="0" algn="l">
              <a:spcBef>
                <a:spcPts val="0"/>
              </a:spcBef>
              <a:spcAft>
                <a:spcPts val="0"/>
              </a:spcAft>
              <a:buNone/>
            </a:pPr>
            <a:r>
              <a:t/>
            </a:r>
            <a:endParaRPr>
              <a:latin typeface="Open Sans"/>
              <a:ea typeface="Open Sans"/>
              <a:cs typeface="Open Sans"/>
              <a:sym typeface="Open Sans"/>
            </a:endParaRPr>
          </a:p>
        </p:txBody>
      </p:sp>
      <p:pic>
        <p:nvPicPr>
          <p:cNvPr id="385" name="Google Shape;385;p48"/>
          <p:cNvPicPr preferRelativeResize="0"/>
          <p:nvPr/>
        </p:nvPicPr>
        <p:blipFill>
          <a:blip r:embed="rId3">
            <a:alphaModFix/>
          </a:blip>
          <a:stretch>
            <a:fillRect/>
          </a:stretch>
        </p:blipFill>
        <p:spPr>
          <a:xfrm>
            <a:off x="2659502" y="2571750"/>
            <a:ext cx="4323301" cy="2491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89" name="Shape 389"/>
        <p:cNvGrpSpPr/>
        <p:nvPr/>
      </p:nvGrpSpPr>
      <p:grpSpPr>
        <a:xfrm>
          <a:off x="0" y="0"/>
          <a:ext cx="0" cy="0"/>
          <a:chOff x="0" y="0"/>
          <a:chExt cx="0" cy="0"/>
        </a:xfrm>
      </p:grpSpPr>
      <p:sp>
        <p:nvSpPr>
          <p:cNvPr id="390" name="Google Shape;390;p4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Testing - Coverage </a:t>
            </a:r>
            <a:endParaRPr/>
          </a:p>
        </p:txBody>
      </p:sp>
      <p:sp>
        <p:nvSpPr>
          <p:cNvPr id="391" name="Google Shape;391;p49"/>
          <p:cNvSpPr txBox="1"/>
          <p:nvPr/>
        </p:nvSpPr>
        <p:spPr>
          <a:xfrm>
            <a:off x="601175" y="1432975"/>
            <a:ext cx="3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392" name="Google Shape;392;p49"/>
          <p:cNvPicPr preferRelativeResize="0"/>
          <p:nvPr/>
        </p:nvPicPr>
        <p:blipFill>
          <a:blip r:embed="rId3">
            <a:alphaModFix/>
          </a:blip>
          <a:stretch>
            <a:fillRect/>
          </a:stretch>
        </p:blipFill>
        <p:spPr>
          <a:xfrm>
            <a:off x="2113225" y="1111000"/>
            <a:ext cx="4917544" cy="3973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0"/>
          <p:cNvSpPr txBox="1"/>
          <p:nvPr>
            <p:ph idx="2" type="title"/>
          </p:nvPr>
        </p:nvSpPr>
        <p:spPr>
          <a:xfrm>
            <a:off x="4932950" y="1165925"/>
            <a:ext cx="4211100" cy="1156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398" name="Google Shape;398;p50"/>
          <p:cNvSpPr txBox="1"/>
          <p:nvPr>
            <p:ph idx="1" type="subTitle"/>
          </p:nvPr>
        </p:nvSpPr>
        <p:spPr>
          <a:xfrm>
            <a:off x="4932950" y="2322725"/>
            <a:ext cx="2687100" cy="54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Any questions?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2" name="Shape 402"/>
        <p:cNvGrpSpPr/>
        <p:nvPr/>
      </p:nvGrpSpPr>
      <p:grpSpPr>
        <a:xfrm>
          <a:off x="0" y="0"/>
          <a:ext cx="0" cy="0"/>
          <a:chOff x="0" y="0"/>
          <a:chExt cx="0" cy="0"/>
        </a:xfrm>
      </p:grpSpPr>
      <p:sp>
        <p:nvSpPr>
          <p:cNvPr id="403" name="Google Shape;403;p5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 7P</a:t>
            </a:r>
            <a:endParaRPr/>
          </a:p>
        </p:txBody>
      </p:sp>
      <p:graphicFrame>
        <p:nvGraphicFramePr>
          <p:cNvPr id="404" name="Google Shape;404;p51"/>
          <p:cNvGraphicFramePr/>
          <p:nvPr/>
        </p:nvGraphicFramePr>
        <p:xfrm>
          <a:off x="720000" y="1593685"/>
          <a:ext cx="3000000" cy="3000000"/>
        </p:xfrm>
        <a:graphic>
          <a:graphicData uri="http://schemas.openxmlformats.org/drawingml/2006/table">
            <a:tbl>
              <a:tblPr>
                <a:noFill/>
                <a:tableStyleId>{B0DFFC30-1C28-4565-9A8A-65935D4AFC5D}</a:tableStyleId>
              </a:tblPr>
              <a:tblGrid>
                <a:gridCol w="1100575"/>
                <a:gridCol w="1100575"/>
                <a:gridCol w="1100575"/>
                <a:gridCol w="1100575"/>
                <a:gridCol w="1100575"/>
                <a:gridCol w="1100575"/>
                <a:gridCol w="1100575"/>
              </a:tblGrid>
              <a:tr h="474575">
                <a:tc>
                  <a:txBody>
                    <a:bodyPr/>
                    <a:lstStyle/>
                    <a:p>
                      <a:pPr indent="0" lvl="0" marL="0" rtl="0" algn="ctr">
                        <a:spcBef>
                          <a:spcPts val="0"/>
                        </a:spcBef>
                        <a:spcAft>
                          <a:spcPts val="0"/>
                        </a:spcAft>
                        <a:buNone/>
                      </a:pPr>
                      <a:r>
                        <a:rPr b="1" lang="en" sz="1600">
                          <a:latin typeface="Fjalla One"/>
                          <a:ea typeface="Fjalla One"/>
                          <a:cs typeface="Fjalla One"/>
                          <a:sym typeface="Fjalla One"/>
                        </a:rPr>
                        <a:t>PRODUIT</a:t>
                      </a:r>
                      <a:endParaRPr b="1" sz="1600">
                        <a:latin typeface="Fjalla One"/>
                        <a:ea typeface="Fjalla One"/>
                        <a:cs typeface="Fjalla One"/>
                        <a:sym typeface="Fjalla One"/>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600">
                          <a:solidFill>
                            <a:schemeClr val="dk1"/>
                          </a:solidFill>
                          <a:latin typeface="Fjalla One"/>
                          <a:ea typeface="Fjalla One"/>
                          <a:cs typeface="Fjalla One"/>
                          <a:sym typeface="Fjalla One"/>
                        </a:rPr>
                        <a:t>PLACE</a:t>
                      </a:r>
                      <a:endParaRPr b="1" sz="1600">
                        <a:solidFill>
                          <a:schemeClr val="dk1"/>
                        </a:solidFill>
                        <a:latin typeface="Fjalla One"/>
                        <a:ea typeface="Fjalla One"/>
                        <a:cs typeface="Fjalla One"/>
                        <a:sym typeface="Fjalla One"/>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600">
                          <a:solidFill>
                            <a:schemeClr val="dk1"/>
                          </a:solidFill>
                          <a:latin typeface="Fjalla One"/>
                          <a:ea typeface="Fjalla One"/>
                          <a:cs typeface="Fjalla One"/>
                          <a:sym typeface="Fjalla One"/>
                        </a:rPr>
                        <a:t>PRIX</a:t>
                      </a:r>
                      <a:endParaRPr b="1" sz="1600">
                        <a:solidFill>
                          <a:schemeClr val="dk1"/>
                        </a:solidFill>
                        <a:latin typeface="Fjalla One"/>
                        <a:ea typeface="Fjalla One"/>
                        <a:cs typeface="Fjalla One"/>
                        <a:sym typeface="Fjalla One"/>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600">
                          <a:solidFill>
                            <a:schemeClr val="dk1"/>
                          </a:solidFill>
                          <a:latin typeface="Fjalla One"/>
                          <a:ea typeface="Fjalla One"/>
                          <a:cs typeface="Fjalla One"/>
                          <a:sym typeface="Fjalla One"/>
                        </a:rPr>
                        <a:t>PROMOTION</a:t>
                      </a:r>
                      <a:endParaRPr b="1" sz="1600">
                        <a:solidFill>
                          <a:schemeClr val="dk1"/>
                        </a:solidFill>
                        <a:latin typeface="Fjalla One"/>
                        <a:ea typeface="Fjalla One"/>
                        <a:cs typeface="Fjalla One"/>
                        <a:sym typeface="Fjalla One"/>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600">
                          <a:solidFill>
                            <a:schemeClr val="dk1"/>
                          </a:solidFill>
                          <a:latin typeface="Fjalla One"/>
                          <a:ea typeface="Fjalla One"/>
                          <a:cs typeface="Fjalla One"/>
                          <a:sym typeface="Fjalla One"/>
                        </a:rPr>
                        <a:t>PERSONNES</a:t>
                      </a:r>
                      <a:endParaRPr b="1" sz="1600">
                        <a:solidFill>
                          <a:schemeClr val="dk1"/>
                        </a:solidFill>
                        <a:latin typeface="Fjalla One"/>
                        <a:ea typeface="Fjalla One"/>
                        <a:cs typeface="Fjalla One"/>
                        <a:sym typeface="Fjalla One"/>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600">
                          <a:solidFill>
                            <a:schemeClr val="dk1"/>
                          </a:solidFill>
                          <a:latin typeface="Fjalla One"/>
                          <a:ea typeface="Fjalla One"/>
                          <a:cs typeface="Fjalla One"/>
                          <a:sym typeface="Fjalla One"/>
                        </a:rPr>
                        <a:t>PROCESSUS</a:t>
                      </a:r>
                      <a:endParaRPr b="1" sz="1600">
                        <a:solidFill>
                          <a:schemeClr val="dk1"/>
                        </a:solidFill>
                        <a:latin typeface="Fjalla One"/>
                        <a:ea typeface="Fjalla One"/>
                        <a:cs typeface="Fjalla One"/>
                        <a:sym typeface="Fjalla One"/>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600">
                          <a:solidFill>
                            <a:schemeClr val="dk1"/>
                          </a:solidFill>
                          <a:latin typeface="Fjalla One"/>
                          <a:ea typeface="Fjalla One"/>
                          <a:cs typeface="Fjalla One"/>
                          <a:sym typeface="Fjalla One"/>
                        </a:rPr>
                        <a:t>PREUVE PHYSIQUE</a:t>
                      </a:r>
                      <a:endParaRPr b="1" sz="1600">
                        <a:solidFill>
                          <a:schemeClr val="dk1"/>
                        </a:solidFill>
                        <a:latin typeface="Fjalla One"/>
                        <a:ea typeface="Fjalla One"/>
                        <a:cs typeface="Fjalla One"/>
                        <a:sym typeface="Fjalla One"/>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solidFill>
                      <a:schemeClr val="dk2"/>
                    </a:solidFill>
                  </a:tcPr>
                </a:tc>
              </a:tr>
              <a:tr h="474575">
                <a:tc>
                  <a:txBody>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Conception</a:t>
                      </a:r>
                      <a:endParaRPr b="1" sz="1200">
                        <a:solidFill>
                          <a:schemeClr val="dk1"/>
                        </a:solidFill>
                        <a:latin typeface="Open Sans"/>
                        <a:ea typeface="Open Sans"/>
                        <a:cs typeface="Open Sans"/>
                        <a:sym typeface="Open Sans"/>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Détail</a:t>
                      </a:r>
                      <a:endParaRPr sz="1200">
                        <a:solidFill>
                          <a:schemeClr val="dk1"/>
                        </a:solidFill>
                        <a:latin typeface="Open Sans"/>
                        <a:ea typeface="Open Sans"/>
                        <a:cs typeface="Open Sans"/>
                        <a:sym typeface="Open Sans"/>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Stratégie</a:t>
                      </a:r>
                      <a:endParaRPr sz="1200">
                        <a:solidFill>
                          <a:schemeClr val="dk1"/>
                        </a:solidFill>
                        <a:latin typeface="Open Sans"/>
                        <a:ea typeface="Open Sans"/>
                        <a:cs typeface="Open Sans"/>
                        <a:sym typeface="Open Sans"/>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Publicité</a:t>
                      </a:r>
                      <a:endParaRPr sz="1200">
                        <a:solidFill>
                          <a:schemeClr val="dk1"/>
                        </a:solidFill>
                        <a:latin typeface="Open Sans"/>
                        <a:ea typeface="Open Sans"/>
                        <a:cs typeface="Open Sans"/>
                        <a:sym typeface="Open Sans"/>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Fondateur</a:t>
                      </a:r>
                      <a:endParaRPr sz="1200">
                        <a:solidFill>
                          <a:schemeClr val="dk1"/>
                        </a:solidFill>
                        <a:latin typeface="Open Sans"/>
                        <a:ea typeface="Open Sans"/>
                        <a:cs typeface="Open Sans"/>
                        <a:sym typeface="Open Sans"/>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Accueil</a:t>
                      </a:r>
                      <a:endParaRPr sz="1200">
                        <a:solidFill>
                          <a:schemeClr val="dk1"/>
                        </a:solidFill>
                        <a:latin typeface="Open Sans"/>
                        <a:ea typeface="Open Sans"/>
                        <a:cs typeface="Open Sans"/>
                        <a:sym typeface="Open Sans"/>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Vitrine</a:t>
                      </a:r>
                      <a:endParaRPr sz="1200">
                        <a:solidFill>
                          <a:schemeClr val="dk1"/>
                        </a:solidFill>
                        <a:latin typeface="Open Sans"/>
                        <a:ea typeface="Open Sans"/>
                        <a:cs typeface="Open Sans"/>
                        <a:sym typeface="Open Sans"/>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r>
              <a:tr h="474575">
                <a:tc>
                  <a:txBody>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Technologie</a:t>
                      </a:r>
                      <a:endParaRPr sz="1200">
                        <a:solidFill>
                          <a:schemeClr val="dk1"/>
                        </a:solidFill>
                        <a:latin typeface="Open Sans"/>
                        <a:ea typeface="Open Sans"/>
                        <a:cs typeface="Open Sans"/>
                        <a:sym typeface="Open Sans"/>
                      </a:endParaRPr>
                    </a:p>
                  </a:txBody>
                  <a:tcPr marT="91425" marB="91425" marR="0"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Grossiste</a:t>
                      </a:r>
                      <a:endParaRPr sz="1200">
                        <a:solidFill>
                          <a:schemeClr val="dk1"/>
                        </a:solidFill>
                        <a:latin typeface="Open Sans"/>
                        <a:ea typeface="Open Sans"/>
                        <a:cs typeface="Open Sans"/>
                        <a:sym typeface="Open Sans"/>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Cost-plus</a:t>
                      </a:r>
                      <a:endParaRPr sz="1200">
                        <a:solidFill>
                          <a:schemeClr val="dk1"/>
                        </a:solidFill>
                        <a:latin typeface="Open Sans"/>
                        <a:ea typeface="Open Sans"/>
                        <a:cs typeface="Open Sans"/>
                        <a:sym typeface="Open Sans"/>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Offres spéciales</a:t>
                      </a:r>
                      <a:endParaRPr sz="1200">
                        <a:solidFill>
                          <a:schemeClr val="dk1"/>
                        </a:solidFill>
                        <a:latin typeface="Open Sans"/>
                        <a:ea typeface="Open Sans"/>
                        <a:cs typeface="Open Sans"/>
                        <a:sym typeface="Open Sans"/>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Employés</a:t>
                      </a:r>
                      <a:endParaRPr sz="1200">
                        <a:solidFill>
                          <a:schemeClr val="dk1"/>
                        </a:solidFill>
                        <a:latin typeface="Open Sans"/>
                        <a:ea typeface="Open Sans"/>
                        <a:cs typeface="Open Sans"/>
                        <a:sym typeface="Open Sans"/>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Conseil</a:t>
                      </a:r>
                      <a:endParaRPr sz="1200">
                        <a:solidFill>
                          <a:schemeClr val="dk1"/>
                        </a:solidFill>
                        <a:latin typeface="Open Sans"/>
                        <a:ea typeface="Open Sans"/>
                        <a:cs typeface="Open Sans"/>
                        <a:sym typeface="Open Sans"/>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Uniforme</a:t>
                      </a:r>
                      <a:endParaRPr sz="1200">
                        <a:solidFill>
                          <a:schemeClr val="dk1"/>
                        </a:solidFill>
                        <a:latin typeface="Open Sans"/>
                        <a:ea typeface="Open Sans"/>
                        <a:cs typeface="Open Sans"/>
                        <a:sym typeface="Open Sans"/>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r>
              <a:tr h="474575">
                <a:tc>
                  <a:txBody>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Ergonomie</a:t>
                      </a:r>
                      <a:endParaRPr sz="1200">
                        <a:solidFill>
                          <a:schemeClr val="dk1"/>
                        </a:solidFill>
                        <a:latin typeface="Open Sans"/>
                        <a:ea typeface="Open Sans"/>
                        <a:cs typeface="Open Sans"/>
                        <a:sym typeface="Open Sans"/>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Proximité</a:t>
                      </a:r>
                      <a:endParaRPr sz="1200">
                        <a:solidFill>
                          <a:schemeClr val="dk1"/>
                        </a:solidFill>
                        <a:latin typeface="Open Sans"/>
                        <a:ea typeface="Open Sans"/>
                        <a:cs typeface="Open Sans"/>
                        <a:sym typeface="Open Sans"/>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Cost leader</a:t>
                      </a:r>
                      <a:endParaRPr sz="1200">
                        <a:solidFill>
                          <a:schemeClr val="dk1"/>
                        </a:solidFill>
                        <a:latin typeface="Open Sans"/>
                        <a:ea typeface="Open Sans"/>
                        <a:cs typeface="Open Sans"/>
                        <a:sym typeface="Open Sans"/>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Cadeau</a:t>
                      </a:r>
                      <a:endParaRPr sz="1200">
                        <a:solidFill>
                          <a:schemeClr val="dk1"/>
                        </a:solidFill>
                        <a:latin typeface="Open Sans"/>
                        <a:ea typeface="Open Sans"/>
                        <a:cs typeface="Open Sans"/>
                        <a:sym typeface="Open Sans"/>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Culture</a:t>
                      </a:r>
                      <a:endParaRPr sz="1200">
                        <a:solidFill>
                          <a:schemeClr val="dk1"/>
                        </a:solidFill>
                        <a:latin typeface="Open Sans"/>
                        <a:ea typeface="Open Sans"/>
                        <a:cs typeface="Open Sans"/>
                        <a:sym typeface="Open Sans"/>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Horaires d’ouverture</a:t>
                      </a:r>
                      <a:endParaRPr sz="1200">
                        <a:solidFill>
                          <a:schemeClr val="dk1"/>
                        </a:solidFill>
                        <a:latin typeface="Open Sans"/>
                        <a:ea typeface="Open Sans"/>
                        <a:cs typeface="Open Sans"/>
                        <a:sym typeface="Open Sans"/>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Témoignage</a:t>
                      </a:r>
                      <a:endParaRPr sz="1200">
                        <a:solidFill>
                          <a:schemeClr val="dk1"/>
                        </a:solidFill>
                        <a:latin typeface="Open Sans"/>
                        <a:ea typeface="Open Sans"/>
                        <a:cs typeface="Open Sans"/>
                        <a:sym typeface="Open Sans"/>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r>
              <a:tr h="474575">
                <a:tc>
                  <a:txBody>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Utilité</a:t>
                      </a:r>
                      <a:endParaRPr b="1" sz="1200">
                        <a:solidFill>
                          <a:schemeClr val="dk1"/>
                        </a:solidFill>
                        <a:latin typeface="Open Sans"/>
                        <a:ea typeface="Open Sans"/>
                        <a:cs typeface="Open Sans"/>
                        <a:sym typeface="Open Sans"/>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Export</a:t>
                      </a:r>
                      <a:endParaRPr sz="1200">
                        <a:solidFill>
                          <a:schemeClr val="dk1"/>
                        </a:solidFill>
                        <a:latin typeface="Open Sans"/>
                        <a:ea typeface="Open Sans"/>
                        <a:cs typeface="Open Sans"/>
                        <a:sym typeface="Open Sans"/>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sz="1200">
                          <a:solidFill>
                            <a:schemeClr val="dk1"/>
                          </a:solidFill>
                          <a:latin typeface="Open Sans"/>
                          <a:ea typeface="Open Sans"/>
                          <a:cs typeface="Open Sans"/>
                          <a:sym typeface="Open Sans"/>
                        </a:rPr>
                        <a:t>Rendement</a:t>
                      </a:r>
                      <a:endParaRPr sz="1200">
                        <a:solidFill>
                          <a:schemeClr val="dk1"/>
                        </a:solidFill>
                        <a:latin typeface="Open Sans"/>
                        <a:ea typeface="Open Sans"/>
                        <a:cs typeface="Open Sans"/>
                        <a:sym typeface="Open Sans"/>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a:t>
                      </a:r>
                      <a:endParaRPr sz="1200">
                        <a:solidFill>
                          <a:schemeClr val="dk1"/>
                        </a:solidFill>
                        <a:latin typeface="Open Sans"/>
                        <a:ea typeface="Open Sans"/>
                        <a:cs typeface="Open Sans"/>
                        <a:sym typeface="Open Sans"/>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Service </a:t>
                      </a:r>
                      <a:endParaRPr sz="1200">
                        <a:solidFill>
                          <a:schemeClr val="dk1"/>
                        </a:solidFill>
                        <a:latin typeface="Open Sans"/>
                        <a:ea typeface="Open Sans"/>
                        <a:cs typeface="Open Sans"/>
                        <a:sym typeface="Open Sans"/>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Essais</a:t>
                      </a:r>
                      <a:endParaRPr sz="1200">
                        <a:solidFill>
                          <a:schemeClr val="dk1"/>
                        </a:solidFill>
                        <a:latin typeface="Open Sans"/>
                        <a:ea typeface="Open Sans"/>
                        <a:cs typeface="Open Sans"/>
                        <a:sym typeface="Open Sans"/>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Charte graphique</a:t>
                      </a:r>
                      <a:endParaRPr sz="1200">
                        <a:solidFill>
                          <a:schemeClr val="dk1"/>
                        </a:solidFill>
                        <a:latin typeface="Open Sans"/>
                        <a:ea typeface="Open Sans"/>
                        <a:cs typeface="Open Sans"/>
                        <a:sym typeface="Open Sans"/>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1" name="Shape 211"/>
        <p:cNvGrpSpPr/>
        <p:nvPr/>
      </p:nvGrpSpPr>
      <p:grpSpPr>
        <a:xfrm>
          <a:off x="0" y="0"/>
          <a:ext cx="0" cy="0"/>
          <a:chOff x="0" y="0"/>
          <a:chExt cx="0" cy="0"/>
        </a:xfrm>
      </p:grpSpPr>
      <p:sp>
        <p:nvSpPr>
          <p:cNvPr id="212" name="Google Shape;212;p3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User Journey</a:t>
            </a:r>
            <a:endParaRPr/>
          </a:p>
        </p:txBody>
      </p:sp>
      <p:sp>
        <p:nvSpPr>
          <p:cNvPr id="213" name="Google Shape;213;p34"/>
          <p:cNvSpPr txBox="1"/>
          <p:nvPr/>
        </p:nvSpPr>
        <p:spPr>
          <a:xfrm>
            <a:off x="895475" y="1650350"/>
            <a:ext cx="76671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User Sign in/Sign up -&gt; Settings -&gt; Create Quiz -&gt; Discover Page -&gt; Play the game </a:t>
            </a:r>
            <a:endParaRPr>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8" name="Shape 408"/>
        <p:cNvGrpSpPr/>
        <p:nvPr/>
      </p:nvGrpSpPr>
      <p:grpSpPr>
        <a:xfrm>
          <a:off x="0" y="0"/>
          <a:ext cx="0" cy="0"/>
          <a:chOff x="0" y="0"/>
          <a:chExt cx="0" cy="0"/>
        </a:xfrm>
      </p:grpSpPr>
      <p:sp>
        <p:nvSpPr>
          <p:cNvPr id="409" name="Google Shape;409;p52"/>
          <p:cNvSpPr/>
          <p:nvPr/>
        </p:nvSpPr>
        <p:spPr>
          <a:xfrm>
            <a:off x="7329900" y="1954675"/>
            <a:ext cx="1814100" cy="543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2"/>
          <p:cNvSpPr/>
          <p:nvPr/>
        </p:nvSpPr>
        <p:spPr>
          <a:xfrm>
            <a:off x="7329900" y="3527325"/>
            <a:ext cx="1814100" cy="543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52"/>
          <p:cNvSpPr/>
          <p:nvPr/>
        </p:nvSpPr>
        <p:spPr>
          <a:xfrm>
            <a:off x="0" y="1954675"/>
            <a:ext cx="1814100" cy="543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2"/>
          <p:cNvSpPr/>
          <p:nvPr/>
        </p:nvSpPr>
        <p:spPr>
          <a:xfrm>
            <a:off x="0" y="3527325"/>
            <a:ext cx="1814100" cy="543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2"/>
          <p:cNvSpPr txBox="1"/>
          <p:nvPr>
            <p:ph type="title"/>
          </p:nvPr>
        </p:nvSpPr>
        <p:spPr>
          <a:xfrm>
            <a:off x="1890300" y="1810363"/>
            <a:ext cx="23364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DÉFINITIONS</a:t>
            </a:r>
            <a:endParaRPr/>
          </a:p>
        </p:txBody>
      </p:sp>
      <p:sp>
        <p:nvSpPr>
          <p:cNvPr id="414" name="Google Shape;414;p52"/>
          <p:cNvSpPr txBox="1"/>
          <p:nvPr>
            <p:ph idx="2" type="title"/>
          </p:nvPr>
        </p:nvSpPr>
        <p:spPr>
          <a:xfrm>
            <a:off x="989738" y="2029375"/>
            <a:ext cx="8241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15" name="Google Shape;415;p52"/>
          <p:cNvSpPr txBox="1"/>
          <p:nvPr>
            <p:ph idx="1" type="subTitle"/>
          </p:nvPr>
        </p:nvSpPr>
        <p:spPr>
          <a:xfrm>
            <a:off x="1890300" y="2157188"/>
            <a:ext cx="23364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Libre Baskerville"/>
                <a:ea typeface="Libre Baskerville"/>
                <a:cs typeface="Libre Baskerville"/>
                <a:sym typeface="Libre Baskerville"/>
              </a:rPr>
              <a:t>Vous pouvez décrire ici le sujet de la section</a:t>
            </a:r>
            <a:endParaRPr>
              <a:latin typeface="Libre Baskerville"/>
              <a:ea typeface="Libre Baskerville"/>
              <a:cs typeface="Libre Baskerville"/>
              <a:sym typeface="Libre Baskerville"/>
            </a:endParaRPr>
          </a:p>
        </p:txBody>
      </p:sp>
      <p:sp>
        <p:nvSpPr>
          <p:cNvPr id="416" name="Google Shape;416;p52"/>
          <p:cNvSpPr txBox="1"/>
          <p:nvPr>
            <p:ph idx="3" type="title"/>
          </p:nvPr>
        </p:nvSpPr>
        <p:spPr>
          <a:xfrm>
            <a:off x="4917450" y="1810363"/>
            <a:ext cx="2336400" cy="288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MÉTHODOLOGIES</a:t>
            </a:r>
            <a:endParaRPr/>
          </a:p>
        </p:txBody>
      </p:sp>
      <p:sp>
        <p:nvSpPr>
          <p:cNvPr id="417" name="Google Shape;417;p52"/>
          <p:cNvSpPr txBox="1"/>
          <p:nvPr>
            <p:ph idx="4" type="title"/>
          </p:nvPr>
        </p:nvSpPr>
        <p:spPr>
          <a:xfrm>
            <a:off x="7330050" y="2029375"/>
            <a:ext cx="8241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18" name="Google Shape;418;p52"/>
          <p:cNvSpPr txBox="1"/>
          <p:nvPr>
            <p:ph idx="5" type="subTitle"/>
          </p:nvPr>
        </p:nvSpPr>
        <p:spPr>
          <a:xfrm>
            <a:off x="4917450" y="2157188"/>
            <a:ext cx="2336400" cy="48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Libre Baskerville"/>
                <a:ea typeface="Libre Baskerville"/>
                <a:cs typeface="Libre Baskerville"/>
                <a:sym typeface="Libre Baskerville"/>
              </a:rPr>
              <a:t>Vous pouvez décrire ici le sujet de la section</a:t>
            </a:r>
            <a:endParaRPr>
              <a:latin typeface="Libre Baskerville"/>
              <a:ea typeface="Libre Baskerville"/>
              <a:cs typeface="Libre Baskerville"/>
              <a:sym typeface="Libre Baskerville"/>
            </a:endParaRPr>
          </a:p>
        </p:txBody>
      </p:sp>
      <p:sp>
        <p:nvSpPr>
          <p:cNvPr id="419" name="Google Shape;419;p52"/>
          <p:cNvSpPr txBox="1"/>
          <p:nvPr>
            <p:ph idx="6" type="title"/>
          </p:nvPr>
        </p:nvSpPr>
        <p:spPr>
          <a:xfrm>
            <a:off x="1890100" y="3383525"/>
            <a:ext cx="23364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AUTEURS</a:t>
            </a:r>
            <a:endParaRPr/>
          </a:p>
        </p:txBody>
      </p:sp>
      <p:sp>
        <p:nvSpPr>
          <p:cNvPr id="420" name="Google Shape;420;p52"/>
          <p:cNvSpPr txBox="1"/>
          <p:nvPr>
            <p:ph idx="7" type="title"/>
          </p:nvPr>
        </p:nvSpPr>
        <p:spPr>
          <a:xfrm>
            <a:off x="989738" y="3602025"/>
            <a:ext cx="8241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421" name="Google Shape;421;p52"/>
          <p:cNvSpPr txBox="1"/>
          <p:nvPr>
            <p:ph idx="8" type="subTitle"/>
          </p:nvPr>
        </p:nvSpPr>
        <p:spPr>
          <a:xfrm>
            <a:off x="1890100" y="3730450"/>
            <a:ext cx="23364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Libre Baskerville"/>
                <a:ea typeface="Libre Baskerville"/>
                <a:cs typeface="Libre Baskerville"/>
                <a:sym typeface="Libre Baskerville"/>
              </a:rPr>
              <a:t>Vous pouvez décrire ici le sujet de la section</a:t>
            </a:r>
            <a:endParaRPr>
              <a:latin typeface="Libre Baskerville"/>
              <a:ea typeface="Libre Baskerville"/>
              <a:cs typeface="Libre Baskerville"/>
              <a:sym typeface="Libre Baskerville"/>
            </a:endParaRPr>
          </a:p>
        </p:txBody>
      </p:sp>
      <p:sp>
        <p:nvSpPr>
          <p:cNvPr id="422" name="Google Shape;422;p52"/>
          <p:cNvSpPr txBox="1"/>
          <p:nvPr>
            <p:ph idx="9" type="title"/>
          </p:nvPr>
        </p:nvSpPr>
        <p:spPr>
          <a:xfrm>
            <a:off x="4917250" y="3383525"/>
            <a:ext cx="2336400" cy="288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ASSOCIATIONS</a:t>
            </a:r>
            <a:endParaRPr/>
          </a:p>
        </p:txBody>
      </p:sp>
      <p:sp>
        <p:nvSpPr>
          <p:cNvPr id="423" name="Google Shape;423;p52"/>
          <p:cNvSpPr txBox="1"/>
          <p:nvPr>
            <p:ph idx="13" type="title"/>
          </p:nvPr>
        </p:nvSpPr>
        <p:spPr>
          <a:xfrm>
            <a:off x="7329901" y="3602025"/>
            <a:ext cx="8241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424" name="Google Shape;424;p52"/>
          <p:cNvSpPr txBox="1"/>
          <p:nvPr>
            <p:ph idx="14" type="subTitle"/>
          </p:nvPr>
        </p:nvSpPr>
        <p:spPr>
          <a:xfrm>
            <a:off x="4917250" y="3730450"/>
            <a:ext cx="2336400" cy="48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Libre Baskerville"/>
                <a:ea typeface="Libre Baskerville"/>
                <a:cs typeface="Libre Baskerville"/>
                <a:sym typeface="Libre Baskerville"/>
              </a:rPr>
              <a:t>Vous pouvez décrire ici le sujet de la section</a:t>
            </a:r>
            <a:endParaRPr>
              <a:latin typeface="Libre Baskerville"/>
              <a:ea typeface="Libre Baskerville"/>
              <a:cs typeface="Libre Baskerville"/>
              <a:sym typeface="Libre Baskerville"/>
            </a:endParaRPr>
          </a:p>
        </p:txBody>
      </p:sp>
      <p:sp>
        <p:nvSpPr>
          <p:cNvPr id="425" name="Google Shape;425;p52"/>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LISTE DES CONTENUS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9" name="Shape 429"/>
        <p:cNvGrpSpPr/>
        <p:nvPr/>
      </p:nvGrpSpPr>
      <p:grpSpPr>
        <a:xfrm>
          <a:off x="0" y="0"/>
          <a:ext cx="0" cy="0"/>
          <a:chOff x="0" y="0"/>
          <a:chExt cx="0" cy="0"/>
        </a:xfrm>
      </p:grpSpPr>
      <p:sp>
        <p:nvSpPr>
          <p:cNvPr id="430" name="Google Shape;430;p5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AUDIT DE MARQUE</a:t>
            </a:r>
            <a:endParaRPr/>
          </a:p>
        </p:txBody>
      </p:sp>
      <p:sp>
        <p:nvSpPr>
          <p:cNvPr id="431" name="Google Shape;431;p53"/>
          <p:cNvSpPr txBox="1"/>
          <p:nvPr>
            <p:ph idx="2" type="title"/>
          </p:nvPr>
        </p:nvSpPr>
        <p:spPr>
          <a:xfrm>
            <a:off x="720000" y="1982475"/>
            <a:ext cx="23364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VÉNUS</a:t>
            </a:r>
            <a:endParaRPr/>
          </a:p>
        </p:txBody>
      </p:sp>
      <p:sp>
        <p:nvSpPr>
          <p:cNvPr id="432" name="Google Shape;432;p53"/>
          <p:cNvSpPr txBox="1"/>
          <p:nvPr>
            <p:ph idx="1" type="subTitle"/>
          </p:nvPr>
        </p:nvSpPr>
        <p:spPr>
          <a:xfrm>
            <a:off x="720000" y="2329300"/>
            <a:ext cx="23364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Vénus est la deuxième planète à partir du Soleil</a:t>
            </a:r>
            <a:endParaRPr/>
          </a:p>
        </p:txBody>
      </p:sp>
      <p:sp>
        <p:nvSpPr>
          <p:cNvPr id="433" name="Google Shape;433;p53"/>
          <p:cNvSpPr txBox="1"/>
          <p:nvPr>
            <p:ph idx="3" type="title"/>
          </p:nvPr>
        </p:nvSpPr>
        <p:spPr>
          <a:xfrm>
            <a:off x="3403800" y="1982475"/>
            <a:ext cx="23364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434" name="Google Shape;434;p53"/>
          <p:cNvSpPr txBox="1"/>
          <p:nvPr>
            <p:ph idx="4" type="subTitle"/>
          </p:nvPr>
        </p:nvSpPr>
        <p:spPr>
          <a:xfrm>
            <a:off x="3403800" y="2329300"/>
            <a:ext cx="23364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Elle a été nommée d'après un dieu romain</a:t>
            </a:r>
            <a:endParaRPr/>
          </a:p>
        </p:txBody>
      </p:sp>
      <p:sp>
        <p:nvSpPr>
          <p:cNvPr id="435" name="Google Shape;435;p53"/>
          <p:cNvSpPr txBox="1"/>
          <p:nvPr>
            <p:ph idx="9" type="title"/>
          </p:nvPr>
        </p:nvSpPr>
        <p:spPr>
          <a:xfrm>
            <a:off x="6067975" y="1982475"/>
            <a:ext cx="23364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MERCURE</a:t>
            </a:r>
            <a:endParaRPr/>
          </a:p>
        </p:txBody>
      </p:sp>
      <p:sp>
        <p:nvSpPr>
          <p:cNvPr id="436" name="Google Shape;436;p53"/>
          <p:cNvSpPr txBox="1"/>
          <p:nvPr>
            <p:ph idx="13" type="subTitle"/>
          </p:nvPr>
        </p:nvSpPr>
        <p:spPr>
          <a:xfrm>
            <a:off x="6067975" y="2329300"/>
            <a:ext cx="23364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Mercure est la planète la plus proche du Soleil</a:t>
            </a:r>
            <a:endParaRPr/>
          </a:p>
        </p:txBody>
      </p:sp>
      <p:sp>
        <p:nvSpPr>
          <p:cNvPr id="437" name="Google Shape;437;p53"/>
          <p:cNvSpPr txBox="1"/>
          <p:nvPr>
            <p:ph idx="5" type="title"/>
          </p:nvPr>
        </p:nvSpPr>
        <p:spPr>
          <a:xfrm>
            <a:off x="720000" y="3771775"/>
            <a:ext cx="23364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 TERRE</a:t>
            </a:r>
            <a:endParaRPr/>
          </a:p>
        </p:txBody>
      </p:sp>
      <p:sp>
        <p:nvSpPr>
          <p:cNvPr id="438" name="Google Shape;438;p53"/>
          <p:cNvSpPr txBox="1"/>
          <p:nvPr>
            <p:ph idx="6" type="subTitle"/>
          </p:nvPr>
        </p:nvSpPr>
        <p:spPr>
          <a:xfrm>
            <a:off x="720000" y="4118700"/>
            <a:ext cx="23364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 Terre est la planète où tous nous vivons</a:t>
            </a:r>
            <a:endParaRPr/>
          </a:p>
        </p:txBody>
      </p:sp>
      <p:sp>
        <p:nvSpPr>
          <p:cNvPr id="439" name="Google Shape;439;p53"/>
          <p:cNvSpPr txBox="1"/>
          <p:nvPr>
            <p:ph idx="7" type="title"/>
          </p:nvPr>
        </p:nvSpPr>
        <p:spPr>
          <a:xfrm>
            <a:off x="3403800" y="3771775"/>
            <a:ext cx="23364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SATURNE</a:t>
            </a:r>
            <a:endParaRPr/>
          </a:p>
        </p:txBody>
      </p:sp>
      <p:sp>
        <p:nvSpPr>
          <p:cNvPr id="440" name="Google Shape;440;p53"/>
          <p:cNvSpPr txBox="1"/>
          <p:nvPr>
            <p:ph idx="8" type="subTitle"/>
          </p:nvPr>
        </p:nvSpPr>
        <p:spPr>
          <a:xfrm>
            <a:off x="3403800" y="4118700"/>
            <a:ext cx="23364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Elle est composée d'hydrogène et d'hélium</a:t>
            </a:r>
            <a:endParaRPr/>
          </a:p>
        </p:txBody>
      </p:sp>
      <p:sp>
        <p:nvSpPr>
          <p:cNvPr id="441" name="Google Shape;441;p53"/>
          <p:cNvSpPr txBox="1"/>
          <p:nvPr>
            <p:ph idx="14" type="title"/>
          </p:nvPr>
        </p:nvSpPr>
        <p:spPr>
          <a:xfrm>
            <a:off x="6067975" y="3771775"/>
            <a:ext cx="23364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442" name="Google Shape;442;p53"/>
          <p:cNvSpPr txBox="1"/>
          <p:nvPr>
            <p:ph idx="15" type="subTitle"/>
          </p:nvPr>
        </p:nvSpPr>
        <p:spPr>
          <a:xfrm>
            <a:off x="6067975" y="4118700"/>
            <a:ext cx="23364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C’est la planète la plus éloignée du Soleil</a:t>
            </a:r>
            <a:endParaRPr/>
          </a:p>
        </p:txBody>
      </p:sp>
      <p:grpSp>
        <p:nvGrpSpPr>
          <p:cNvPr id="443" name="Google Shape;443;p53"/>
          <p:cNvGrpSpPr/>
          <p:nvPr/>
        </p:nvGrpSpPr>
        <p:grpSpPr>
          <a:xfrm>
            <a:off x="828305" y="1458516"/>
            <a:ext cx="353802" cy="351497"/>
            <a:chOff x="580725" y="3617925"/>
            <a:chExt cx="299325" cy="297375"/>
          </a:xfrm>
        </p:grpSpPr>
        <p:sp>
          <p:nvSpPr>
            <p:cNvPr id="444" name="Google Shape;444;p53"/>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53"/>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53"/>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3"/>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3"/>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 name="Google Shape;449;p53"/>
          <p:cNvGrpSpPr/>
          <p:nvPr/>
        </p:nvGrpSpPr>
        <p:grpSpPr>
          <a:xfrm>
            <a:off x="3503856" y="1460614"/>
            <a:ext cx="351024" cy="347301"/>
            <a:chOff x="946175" y="3619500"/>
            <a:chExt cx="296975" cy="293825"/>
          </a:xfrm>
        </p:grpSpPr>
        <p:sp>
          <p:nvSpPr>
            <p:cNvPr id="450" name="Google Shape;450;p53"/>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3"/>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3"/>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3"/>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3"/>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3"/>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53"/>
          <p:cNvSpPr/>
          <p:nvPr/>
        </p:nvSpPr>
        <p:spPr>
          <a:xfrm>
            <a:off x="6169843" y="3242858"/>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7" name="Google Shape;457;p53"/>
          <p:cNvGrpSpPr/>
          <p:nvPr/>
        </p:nvGrpSpPr>
        <p:grpSpPr>
          <a:xfrm>
            <a:off x="6184278" y="1461698"/>
            <a:ext cx="319347" cy="349133"/>
            <a:chOff x="1687350" y="3618725"/>
            <a:chExt cx="270175" cy="295375"/>
          </a:xfrm>
        </p:grpSpPr>
        <p:sp>
          <p:nvSpPr>
            <p:cNvPr id="458" name="Google Shape;458;p53"/>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3"/>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3"/>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 name="Google Shape;461;p53"/>
          <p:cNvGrpSpPr/>
          <p:nvPr/>
        </p:nvGrpSpPr>
        <p:grpSpPr>
          <a:xfrm>
            <a:off x="3504331" y="3242867"/>
            <a:ext cx="350079" cy="350079"/>
            <a:chOff x="2037825" y="3254050"/>
            <a:chExt cx="296175" cy="296175"/>
          </a:xfrm>
        </p:grpSpPr>
        <p:sp>
          <p:nvSpPr>
            <p:cNvPr id="462" name="Google Shape;462;p53"/>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53"/>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3"/>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3"/>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53"/>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53"/>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 name="Google Shape;468;p53"/>
          <p:cNvGrpSpPr/>
          <p:nvPr/>
        </p:nvGrpSpPr>
        <p:grpSpPr>
          <a:xfrm>
            <a:off x="835072" y="3247601"/>
            <a:ext cx="353802" cy="348926"/>
            <a:chOff x="2034675" y="3617925"/>
            <a:chExt cx="299325" cy="295200"/>
          </a:xfrm>
        </p:grpSpPr>
        <p:sp>
          <p:nvSpPr>
            <p:cNvPr id="469" name="Google Shape;469;p53"/>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53"/>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53"/>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53"/>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53"/>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7" name="Shape 477"/>
        <p:cNvGrpSpPr/>
        <p:nvPr/>
      </p:nvGrpSpPr>
      <p:grpSpPr>
        <a:xfrm>
          <a:off x="0" y="0"/>
          <a:ext cx="0" cy="0"/>
          <a:chOff x="0" y="0"/>
          <a:chExt cx="0" cy="0"/>
        </a:xfrm>
      </p:grpSpPr>
      <p:sp>
        <p:nvSpPr>
          <p:cNvPr id="478" name="Google Shape;478;p54"/>
          <p:cNvSpPr txBox="1"/>
          <p:nvPr>
            <p:ph type="title"/>
          </p:nvPr>
        </p:nvSpPr>
        <p:spPr>
          <a:xfrm>
            <a:off x="5041900" y="2548725"/>
            <a:ext cx="2687100" cy="62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DÉFINITIONS</a:t>
            </a:r>
            <a:endParaRPr/>
          </a:p>
        </p:txBody>
      </p:sp>
      <p:sp>
        <p:nvSpPr>
          <p:cNvPr id="479" name="Google Shape;479;p54"/>
          <p:cNvSpPr txBox="1"/>
          <p:nvPr>
            <p:ph idx="2" type="title"/>
          </p:nvPr>
        </p:nvSpPr>
        <p:spPr>
          <a:xfrm>
            <a:off x="4932950" y="1165925"/>
            <a:ext cx="4211100" cy="1156800"/>
          </a:xfrm>
          <a:prstGeom prst="rect">
            <a:avLst/>
          </a:prstGeom>
        </p:spPr>
        <p:txBody>
          <a:bodyPr anchorCtr="0" anchor="ctr" bIns="91425" lIns="182875" spcFirstLastPara="1" rIns="91425" wrap="square" tIns="182875">
            <a:noAutofit/>
          </a:bodyPr>
          <a:lstStyle/>
          <a:p>
            <a:pPr indent="0" lvl="0" marL="0" rtl="0" algn="l">
              <a:spcBef>
                <a:spcPts val="0"/>
              </a:spcBef>
              <a:spcAft>
                <a:spcPts val="0"/>
              </a:spcAft>
              <a:buNone/>
            </a:pPr>
            <a:r>
              <a:rPr lang="en"/>
              <a:t>01</a:t>
            </a:r>
            <a:endParaRPr/>
          </a:p>
        </p:txBody>
      </p:sp>
      <p:sp>
        <p:nvSpPr>
          <p:cNvPr id="480" name="Google Shape;480;p54"/>
          <p:cNvSpPr txBox="1"/>
          <p:nvPr>
            <p:ph idx="1" type="subTitle"/>
          </p:nvPr>
        </p:nvSpPr>
        <p:spPr>
          <a:xfrm>
            <a:off x="5041900" y="3205775"/>
            <a:ext cx="2687100" cy="54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Libre Baskerville"/>
                <a:ea typeface="Libre Baskerville"/>
                <a:cs typeface="Libre Baskerville"/>
                <a:sym typeface="Libre Baskerville"/>
              </a:rPr>
              <a:t>Entrez un sous-titre ici si vous en avez besoin</a:t>
            </a:r>
            <a:endParaRPr>
              <a:latin typeface="Libre Baskerville"/>
              <a:ea typeface="Libre Baskerville"/>
              <a:cs typeface="Libre Baskerville"/>
              <a:sym typeface="Libre Baskerville"/>
            </a:endParaRPr>
          </a:p>
        </p:txBody>
      </p:sp>
      <p:pic>
        <p:nvPicPr>
          <p:cNvPr id="481" name="Google Shape;481;p54"/>
          <p:cNvPicPr preferRelativeResize="0"/>
          <p:nvPr/>
        </p:nvPicPr>
        <p:blipFill rotWithShape="1">
          <a:blip r:embed="rId3">
            <a:alphaModFix/>
          </a:blip>
          <a:srcRect b="24679" l="0" r="50729" t="24674"/>
          <a:stretch/>
        </p:blipFill>
        <p:spPr>
          <a:xfrm>
            <a:off x="450050" y="688850"/>
            <a:ext cx="3663800" cy="3765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5" name="Shape 485"/>
        <p:cNvGrpSpPr/>
        <p:nvPr/>
      </p:nvGrpSpPr>
      <p:grpSpPr>
        <a:xfrm>
          <a:off x="0" y="0"/>
          <a:ext cx="0" cy="0"/>
          <a:chOff x="0" y="0"/>
          <a:chExt cx="0" cy="0"/>
        </a:xfrm>
      </p:grpSpPr>
      <p:sp>
        <p:nvSpPr>
          <p:cNvPr id="486" name="Google Shape;486;p5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SECTEURS DE L’ACTIVITÉ ÉCONOMIQUE</a:t>
            </a:r>
            <a:endParaRPr/>
          </a:p>
        </p:txBody>
      </p:sp>
      <p:cxnSp>
        <p:nvCxnSpPr>
          <p:cNvPr id="487" name="Google Shape;487;p55"/>
          <p:cNvCxnSpPr>
            <a:stCxn id="488" idx="2"/>
            <a:endCxn id="489" idx="0"/>
          </p:cNvCxnSpPr>
          <p:nvPr/>
        </p:nvCxnSpPr>
        <p:spPr>
          <a:xfrm flipH="1" rot="-5400000">
            <a:off x="5223304" y="1069850"/>
            <a:ext cx="647700" cy="1950300"/>
          </a:xfrm>
          <a:prstGeom prst="bentConnector3">
            <a:avLst>
              <a:gd fmla="val 50008" name="adj1"/>
            </a:avLst>
          </a:prstGeom>
          <a:noFill/>
          <a:ln cap="flat" cmpd="sng" w="114300">
            <a:solidFill>
              <a:schemeClr val="lt2"/>
            </a:solidFill>
            <a:prstDash val="solid"/>
            <a:miter lim="8000"/>
            <a:headEnd len="sm" w="sm" type="none"/>
            <a:tailEnd len="sm" w="sm" type="none"/>
          </a:ln>
        </p:spPr>
      </p:cxnSp>
      <p:cxnSp>
        <p:nvCxnSpPr>
          <p:cNvPr id="490" name="Google Shape;490;p55"/>
          <p:cNvCxnSpPr>
            <a:stCxn id="491" idx="0"/>
            <a:endCxn id="488" idx="2"/>
          </p:cNvCxnSpPr>
          <p:nvPr/>
        </p:nvCxnSpPr>
        <p:spPr>
          <a:xfrm rot="-5400000">
            <a:off x="3255938" y="1052850"/>
            <a:ext cx="647700" cy="1984500"/>
          </a:xfrm>
          <a:prstGeom prst="bentConnector3">
            <a:avLst>
              <a:gd fmla="val 50008" name="adj1"/>
            </a:avLst>
          </a:prstGeom>
          <a:noFill/>
          <a:ln cap="flat" cmpd="sng" w="114300">
            <a:solidFill>
              <a:schemeClr val="lt2"/>
            </a:solidFill>
            <a:prstDash val="solid"/>
            <a:miter lim="8000"/>
            <a:headEnd len="sm" w="sm" type="none"/>
            <a:tailEnd len="sm" w="sm" type="none"/>
          </a:ln>
        </p:spPr>
      </p:cxnSp>
      <p:cxnSp>
        <p:nvCxnSpPr>
          <p:cNvPr id="492" name="Google Shape;492;p55"/>
          <p:cNvCxnSpPr>
            <a:stCxn id="491" idx="2"/>
            <a:endCxn id="493" idx="0"/>
          </p:cNvCxnSpPr>
          <p:nvPr/>
        </p:nvCxnSpPr>
        <p:spPr>
          <a:xfrm flipH="1" rot="-5400000">
            <a:off x="2742488" y="2580300"/>
            <a:ext cx="685800" cy="995700"/>
          </a:xfrm>
          <a:prstGeom prst="bentConnector3">
            <a:avLst>
              <a:gd fmla="val 50000" name="adj1"/>
            </a:avLst>
          </a:prstGeom>
          <a:noFill/>
          <a:ln cap="flat" cmpd="sng" w="114300">
            <a:solidFill>
              <a:schemeClr val="lt2"/>
            </a:solidFill>
            <a:prstDash val="solid"/>
            <a:miter lim="8000"/>
            <a:headEnd len="sm" w="sm" type="none"/>
            <a:tailEnd len="sm" w="sm" type="none"/>
          </a:ln>
        </p:spPr>
      </p:cxnSp>
      <p:cxnSp>
        <p:nvCxnSpPr>
          <p:cNvPr id="494" name="Google Shape;494;p55"/>
          <p:cNvCxnSpPr>
            <a:stCxn id="495" idx="0"/>
            <a:endCxn id="491" idx="2"/>
          </p:cNvCxnSpPr>
          <p:nvPr/>
        </p:nvCxnSpPr>
        <p:spPr>
          <a:xfrm rot="-5400000">
            <a:off x="1758513" y="2592000"/>
            <a:ext cx="685800" cy="972300"/>
          </a:xfrm>
          <a:prstGeom prst="bentConnector3">
            <a:avLst>
              <a:gd fmla="val 50000" name="adj1"/>
            </a:avLst>
          </a:prstGeom>
          <a:noFill/>
          <a:ln cap="flat" cmpd="sng" w="114300">
            <a:solidFill>
              <a:schemeClr val="lt2"/>
            </a:solidFill>
            <a:prstDash val="solid"/>
            <a:miter lim="8000"/>
            <a:headEnd len="sm" w="sm" type="none"/>
            <a:tailEnd len="sm" w="sm" type="none"/>
          </a:ln>
        </p:spPr>
      </p:cxnSp>
      <p:cxnSp>
        <p:nvCxnSpPr>
          <p:cNvPr id="496" name="Google Shape;496;p55"/>
          <p:cNvCxnSpPr>
            <a:stCxn id="489" idx="2"/>
            <a:endCxn id="497" idx="0"/>
          </p:cNvCxnSpPr>
          <p:nvPr/>
        </p:nvCxnSpPr>
        <p:spPr>
          <a:xfrm flipH="1" rot="-5400000">
            <a:off x="6681538" y="2576100"/>
            <a:ext cx="685800" cy="1004100"/>
          </a:xfrm>
          <a:prstGeom prst="bentConnector3">
            <a:avLst>
              <a:gd fmla="val 50000" name="adj1"/>
            </a:avLst>
          </a:prstGeom>
          <a:noFill/>
          <a:ln cap="flat" cmpd="sng" w="114300">
            <a:solidFill>
              <a:schemeClr val="lt2"/>
            </a:solidFill>
            <a:prstDash val="solid"/>
            <a:miter lim="8000"/>
            <a:headEnd len="sm" w="sm" type="none"/>
            <a:tailEnd len="sm" w="sm" type="none"/>
          </a:ln>
        </p:spPr>
      </p:cxnSp>
      <p:cxnSp>
        <p:nvCxnSpPr>
          <p:cNvPr id="498" name="Google Shape;498;p55"/>
          <p:cNvCxnSpPr>
            <a:stCxn id="499" idx="0"/>
            <a:endCxn id="489" idx="2"/>
          </p:cNvCxnSpPr>
          <p:nvPr/>
        </p:nvCxnSpPr>
        <p:spPr>
          <a:xfrm rot="-5400000">
            <a:off x="5695063" y="2593800"/>
            <a:ext cx="685800" cy="968700"/>
          </a:xfrm>
          <a:prstGeom prst="bentConnector3">
            <a:avLst>
              <a:gd fmla="val 50000" name="adj1"/>
            </a:avLst>
          </a:prstGeom>
          <a:noFill/>
          <a:ln cap="flat" cmpd="sng" w="114300">
            <a:solidFill>
              <a:schemeClr val="lt2"/>
            </a:solidFill>
            <a:prstDash val="solid"/>
            <a:miter lim="8000"/>
            <a:headEnd len="sm" w="sm" type="none"/>
            <a:tailEnd len="sm" w="sm" type="none"/>
          </a:ln>
        </p:spPr>
      </p:cxnSp>
      <p:sp>
        <p:nvSpPr>
          <p:cNvPr id="488" name="Google Shape;488;p55"/>
          <p:cNvSpPr txBox="1"/>
          <p:nvPr/>
        </p:nvSpPr>
        <p:spPr>
          <a:xfrm>
            <a:off x="3543604" y="1354850"/>
            <a:ext cx="2056800" cy="366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Fjalla One"/>
                <a:ea typeface="Fjalla One"/>
                <a:cs typeface="Fjalla One"/>
                <a:sym typeface="Fjalla One"/>
              </a:rPr>
              <a:t>INDUSTRIE</a:t>
            </a:r>
            <a:endParaRPr b="1" sz="1800">
              <a:solidFill>
                <a:schemeClr val="dk1"/>
              </a:solidFill>
              <a:latin typeface="Fjalla One"/>
              <a:ea typeface="Fjalla One"/>
              <a:cs typeface="Fjalla One"/>
              <a:sym typeface="Fjalla One"/>
            </a:endParaRPr>
          </a:p>
        </p:txBody>
      </p:sp>
      <p:sp>
        <p:nvSpPr>
          <p:cNvPr id="491" name="Google Shape;491;p55"/>
          <p:cNvSpPr txBox="1"/>
          <p:nvPr/>
        </p:nvSpPr>
        <p:spPr>
          <a:xfrm>
            <a:off x="1818488" y="2368950"/>
            <a:ext cx="1538100" cy="366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Fjalla One"/>
                <a:ea typeface="Fjalla One"/>
                <a:cs typeface="Fjalla One"/>
                <a:sym typeface="Fjalla One"/>
              </a:rPr>
              <a:t>SERVICES</a:t>
            </a:r>
            <a:endParaRPr b="1" sz="1800">
              <a:solidFill>
                <a:schemeClr val="dk1"/>
              </a:solidFill>
              <a:latin typeface="Fjalla One"/>
              <a:ea typeface="Fjalla One"/>
              <a:cs typeface="Fjalla One"/>
              <a:sym typeface="Fjalla One"/>
            </a:endParaRPr>
          </a:p>
        </p:txBody>
      </p:sp>
      <p:sp>
        <p:nvSpPr>
          <p:cNvPr id="489" name="Google Shape;489;p55"/>
          <p:cNvSpPr txBox="1"/>
          <p:nvPr/>
        </p:nvSpPr>
        <p:spPr>
          <a:xfrm>
            <a:off x="5753338" y="2368950"/>
            <a:ext cx="1538100" cy="366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Fjalla One"/>
                <a:ea typeface="Fjalla One"/>
                <a:cs typeface="Fjalla One"/>
                <a:sym typeface="Fjalla One"/>
              </a:rPr>
              <a:t>PRODUITS</a:t>
            </a:r>
            <a:endParaRPr b="1" sz="1800">
              <a:solidFill>
                <a:schemeClr val="dk1"/>
              </a:solidFill>
              <a:latin typeface="Fjalla One"/>
              <a:ea typeface="Fjalla One"/>
              <a:cs typeface="Fjalla One"/>
              <a:sym typeface="Fjalla One"/>
            </a:endParaRPr>
          </a:p>
        </p:txBody>
      </p:sp>
      <p:sp>
        <p:nvSpPr>
          <p:cNvPr id="497" name="Google Shape;497;p55"/>
          <p:cNvSpPr txBox="1"/>
          <p:nvPr/>
        </p:nvSpPr>
        <p:spPr>
          <a:xfrm>
            <a:off x="6629047" y="3421050"/>
            <a:ext cx="1794900" cy="366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Fjalla One"/>
                <a:ea typeface="Fjalla One"/>
                <a:cs typeface="Fjalla One"/>
                <a:sym typeface="Fjalla One"/>
              </a:rPr>
              <a:t>CONSOMMATEURS</a:t>
            </a:r>
            <a:endParaRPr b="1" sz="1800">
              <a:solidFill>
                <a:schemeClr val="dk1"/>
              </a:solidFill>
              <a:latin typeface="Fjalla One"/>
              <a:ea typeface="Fjalla One"/>
              <a:cs typeface="Fjalla One"/>
              <a:sym typeface="Fjalla One"/>
            </a:endParaRPr>
          </a:p>
        </p:txBody>
      </p:sp>
      <p:sp>
        <p:nvSpPr>
          <p:cNvPr id="499" name="Google Shape;499;p55"/>
          <p:cNvSpPr txBox="1"/>
          <p:nvPr/>
        </p:nvSpPr>
        <p:spPr>
          <a:xfrm>
            <a:off x="4656163" y="3421050"/>
            <a:ext cx="1794900" cy="366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Fjalla One"/>
                <a:ea typeface="Fjalla One"/>
                <a:cs typeface="Fjalla One"/>
                <a:sym typeface="Fjalla One"/>
              </a:rPr>
              <a:t>MARKETING</a:t>
            </a:r>
            <a:endParaRPr b="1" sz="1800">
              <a:solidFill>
                <a:schemeClr val="dk1"/>
              </a:solidFill>
              <a:latin typeface="Fjalla One"/>
              <a:ea typeface="Fjalla One"/>
              <a:cs typeface="Fjalla One"/>
              <a:sym typeface="Fjalla One"/>
            </a:endParaRPr>
          </a:p>
        </p:txBody>
      </p:sp>
      <p:sp>
        <p:nvSpPr>
          <p:cNvPr id="493" name="Google Shape;493;p55"/>
          <p:cNvSpPr txBox="1"/>
          <p:nvPr/>
        </p:nvSpPr>
        <p:spPr>
          <a:xfrm>
            <a:off x="2688106" y="3421050"/>
            <a:ext cx="1790400" cy="366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Fjalla One"/>
                <a:ea typeface="Fjalla One"/>
                <a:cs typeface="Fjalla One"/>
                <a:sym typeface="Fjalla One"/>
              </a:rPr>
              <a:t>PUBLICITÉ</a:t>
            </a:r>
            <a:endParaRPr b="1" sz="1800">
              <a:solidFill>
                <a:schemeClr val="dk1"/>
              </a:solidFill>
              <a:latin typeface="Fjalla One"/>
              <a:ea typeface="Fjalla One"/>
              <a:cs typeface="Fjalla One"/>
              <a:sym typeface="Fjalla One"/>
            </a:endParaRPr>
          </a:p>
        </p:txBody>
      </p:sp>
      <p:sp>
        <p:nvSpPr>
          <p:cNvPr id="495" name="Google Shape;495;p55"/>
          <p:cNvSpPr txBox="1"/>
          <p:nvPr/>
        </p:nvSpPr>
        <p:spPr>
          <a:xfrm>
            <a:off x="720063" y="3421050"/>
            <a:ext cx="1790400" cy="366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Fjalla One"/>
                <a:ea typeface="Fjalla One"/>
                <a:cs typeface="Fjalla One"/>
                <a:sym typeface="Fjalla One"/>
              </a:rPr>
              <a:t>B2B</a:t>
            </a:r>
            <a:endParaRPr b="1" sz="1800">
              <a:solidFill>
                <a:schemeClr val="dk1"/>
              </a:solidFill>
              <a:latin typeface="Fjalla One"/>
              <a:ea typeface="Fjalla One"/>
              <a:cs typeface="Fjalla One"/>
              <a:sym typeface="Fjalla One"/>
            </a:endParaRPr>
          </a:p>
        </p:txBody>
      </p:sp>
      <p:sp>
        <p:nvSpPr>
          <p:cNvPr id="500" name="Google Shape;500;p55"/>
          <p:cNvSpPr txBox="1"/>
          <p:nvPr/>
        </p:nvSpPr>
        <p:spPr>
          <a:xfrm>
            <a:off x="720050" y="3896800"/>
            <a:ext cx="1790400" cy="64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Vénus est la deuxième planète à partir du Soleil</a:t>
            </a:r>
            <a:endParaRPr>
              <a:solidFill>
                <a:schemeClr val="dk1"/>
              </a:solidFill>
              <a:latin typeface="Open Sans"/>
              <a:ea typeface="Open Sans"/>
              <a:cs typeface="Open Sans"/>
              <a:sym typeface="Open Sans"/>
            </a:endParaRPr>
          </a:p>
        </p:txBody>
      </p:sp>
      <p:sp>
        <p:nvSpPr>
          <p:cNvPr id="501" name="Google Shape;501;p55"/>
          <p:cNvSpPr txBox="1"/>
          <p:nvPr/>
        </p:nvSpPr>
        <p:spPr>
          <a:xfrm>
            <a:off x="2688100" y="3896800"/>
            <a:ext cx="1790400" cy="64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Saturne est une géante gazeuse avec des anneaux</a:t>
            </a:r>
            <a:endParaRPr>
              <a:solidFill>
                <a:schemeClr val="dk1"/>
              </a:solidFill>
              <a:latin typeface="Open Sans"/>
              <a:ea typeface="Open Sans"/>
              <a:cs typeface="Open Sans"/>
              <a:sym typeface="Open Sans"/>
            </a:endParaRPr>
          </a:p>
        </p:txBody>
      </p:sp>
      <p:sp>
        <p:nvSpPr>
          <p:cNvPr id="502" name="Google Shape;502;p55"/>
          <p:cNvSpPr txBox="1"/>
          <p:nvPr/>
        </p:nvSpPr>
        <p:spPr>
          <a:xfrm>
            <a:off x="4656150" y="3896800"/>
            <a:ext cx="1790400" cy="64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Mercure est la planète la plus petite de toutes</a:t>
            </a:r>
            <a:endParaRPr>
              <a:solidFill>
                <a:schemeClr val="dk1"/>
              </a:solidFill>
              <a:latin typeface="Open Sans"/>
              <a:ea typeface="Open Sans"/>
              <a:cs typeface="Open Sans"/>
              <a:sym typeface="Open Sans"/>
            </a:endParaRPr>
          </a:p>
        </p:txBody>
      </p:sp>
      <p:sp>
        <p:nvSpPr>
          <p:cNvPr id="503" name="Google Shape;503;p55"/>
          <p:cNvSpPr txBox="1"/>
          <p:nvPr/>
        </p:nvSpPr>
        <p:spPr>
          <a:xfrm>
            <a:off x="6624200" y="3896800"/>
            <a:ext cx="1790400" cy="64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Jupiter es la planète la plus grande de toutes</a:t>
            </a:r>
            <a:endParaRPr>
              <a:solidFill>
                <a:schemeClr val="dk1"/>
              </a:solidFill>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7" name="Shape 507"/>
        <p:cNvGrpSpPr/>
        <p:nvPr/>
      </p:nvGrpSpPr>
      <p:grpSpPr>
        <a:xfrm>
          <a:off x="0" y="0"/>
          <a:ext cx="0" cy="0"/>
          <a:chOff x="0" y="0"/>
          <a:chExt cx="0" cy="0"/>
        </a:xfrm>
      </p:grpSpPr>
      <p:sp>
        <p:nvSpPr>
          <p:cNvPr id="508" name="Google Shape;508;p56"/>
          <p:cNvSpPr txBox="1"/>
          <p:nvPr>
            <p:ph type="title"/>
          </p:nvPr>
        </p:nvSpPr>
        <p:spPr>
          <a:xfrm>
            <a:off x="4719725" y="1029488"/>
            <a:ext cx="3706800" cy="1371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OUAH !</a:t>
            </a:r>
            <a:endParaRPr/>
          </a:p>
        </p:txBody>
      </p:sp>
      <p:sp>
        <p:nvSpPr>
          <p:cNvPr id="509" name="Google Shape;509;p56"/>
          <p:cNvSpPr txBox="1"/>
          <p:nvPr>
            <p:ph idx="1" type="subTitle"/>
          </p:nvPr>
        </p:nvSpPr>
        <p:spPr>
          <a:xfrm>
            <a:off x="4731782" y="2877013"/>
            <a:ext cx="3682800" cy="713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Mercure est la planète la plus proche du Soleil et la plus petite de tout le système solaire</a:t>
            </a:r>
            <a:endParaRPr/>
          </a:p>
          <a:p>
            <a:pPr indent="0" lvl="0" marL="0" rtl="0" algn="r">
              <a:spcBef>
                <a:spcPts val="0"/>
              </a:spcBef>
              <a:spcAft>
                <a:spcPts val="0"/>
              </a:spcAft>
              <a:buNone/>
            </a:pPr>
            <a:r>
              <a:t/>
            </a:r>
            <a:endParaRPr/>
          </a:p>
        </p:txBody>
      </p:sp>
      <p:sp>
        <p:nvSpPr>
          <p:cNvPr id="510" name="Google Shape;510;p56"/>
          <p:cNvSpPr/>
          <p:nvPr/>
        </p:nvSpPr>
        <p:spPr>
          <a:xfrm>
            <a:off x="5551775" y="2465513"/>
            <a:ext cx="2791800" cy="136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1" name="Google Shape;511;p56"/>
          <p:cNvPicPr preferRelativeResize="0"/>
          <p:nvPr/>
        </p:nvPicPr>
        <p:blipFill rotWithShape="1">
          <a:blip r:embed="rId3">
            <a:alphaModFix/>
          </a:blip>
          <a:srcRect b="0" l="0" r="0" t="0"/>
          <a:stretch/>
        </p:blipFill>
        <p:spPr>
          <a:xfrm>
            <a:off x="190604" y="430325"/>
            <a:ext cx="4207150" cy="4207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5" name="Shape 515"/>
        <p:cNvGrpSpPr/>
        <p:nvPr/>
      </p:nvGrpSpPr>
      <p:grpSpPr>
        <a:xfrm>
          <a:off x="0" y="0"/>
          <a:ext cx="0" cy="0"/>
          <a:chOff x="0" y="0"/>
          <a:chExt cx="0" cy="0"/>
        </a:xfrm>
      </p:grpSpPr>
      <p:sp>
        <p:nvSpPr>
          <p:cNvPr id="516" name="Google Shape;516;p5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INDICATEUR DE PERFORMANCE CLÉ</a:t>
            </a:r>
            <a:endParaRPr/>
          </a:p>
        </p:txBody>
      </p:sp>
      <p:graphicFrame>
        <p:nvGraphicFramePr>
          <p:cNvPr id="517" name="Google Shape;517;p57"/>
          <p:cNvGraphicFramePr/>
          <p:nvPr/>
        </p:nvGraphicFramePr>
        <p:xfrm>
          <a:off x="952500" y="1476870"/>
          <a:ext cx="3000000" cy="3000000"/>
        </p:xfrm>
        <a:graphic>
          <a:graphicData uri="http://schemas.openxmlformats.org/drawingml/2006/table">
            <a:tbl>
              <a:tblPr>
                <a:noFill/>
                <a:tableStyleId>{B0DFFC30-1C28-4565-9A8A-65935D4AFC5D}</a:tableStyleId>
              </a:tblPr>
              <a:tblGrid>
                <a:gridCol w="1447800"/>
                <a:gridCol w="1447800"/>
                <a:gridCol w="1447800"/>
                <a:gridCol w="1447800"/>
                <a:gridCol w="1447800"/>
              </a:tblGrid>
              <a:tr h="677550">
                <a:tc>
                  <a:txBody>
                    <a:bodyPr/>
                    <a:lstStyle/>
                    <a:p>
                      <a:pPr indent="0" lvl="0" marL="0" rtl="0" algn="l">
                        <a:spcBef>
                          <a:spcPts val="0"/>
                        </a:spcBef>
                        <a:spcAft>
                          <a:spcPts val="0"/>
                        </a:spcAft>
                        <a:buNone/>
                      </a:pPr>
                      <a:r>
                        <a:t/>
                      </a:r>
                      <a:endParaRPr sz="2000">
                        <a:solidFill>
                          <a:schemeClr val="dk2"/>
                        </a:solidFill>
                        <a:latin typeface="Paytone One"/>
                        <a:ea typeface="Paytone One"/>
                        <a:cs typeface="Paytone One"/>
                        <a:sym typeface="Paytone One"/>
                      </a:endParaRPr>
                    </a:p>
                  </a:txBody>
                  <a:tcPr marT="91425" marB="91425" marR="91425" marL="91425" anchor="ctr">
                    <a:lnL cap="flat" cmpd="sng" w="38100">
                      <a:solidFill>
                        <a:schemeClr val="dk2">
                          <a:alpha val="0"/>
                        </a:schemeClr>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alpha val="0"/>
                        </a:schemeClr>
                      </a:solidFill>
                      <a:prstDash val="solid"/>
                      <a:round/>
                      <a:headEnd len="sm" w="sm" type="none"/>
                      <a:tailEnd len="sm" w="sm" type="none"/>
                    </a:lnT>
                    <a:lnB cap="flat" cmpd="sng" w="3810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dk1"/>
                          </a:solidFill>
                          <a:latin typeface="Fjalla One"/>
                          <a:ea typeface="Fjalla One"/>
                          <a:cs typeface="Fjalla One"/>
                          <a:sym typeface="Fjalla One"/>
                        </a:rPr>
                        <a:t>KPI 1</a:t>
                      </a:r>
                      <a:endParaRPr b="1" sz="1800">
                        <a:solidFill>
                          <a:schemeClr val="dk1"/>
                        </a:solidFill>
                        <a:latin typeface="Fjalla One"/>
                        <a:ea typeface="Fjalla One"/>
                        <a:cs typeface="Fjalla One"/>
                        <a:sym typeface="Fjalla One"/>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800">
                          <a:solidFill>
                            <a:schemeClr val="dk1"/>
                          </a:solidFill>
                          <a:latin typeface="Fjalla One"/>
                          <a:ea typeface="Fjalla One"/>
                          <a:cs typeface="Fjalla One"/>
                          <a:sym typeface="Fjalla One"/>
                        </a:rPr>
                        <a:t>KPI 2</a:t>
                      </a:r>
                      <a:endParaRPr b="1" sz="1800">
                        <a:solidFill>
                          <a:schemeClr val="dk1"/>
                        </a:solidFill>
                        <a:latin typeface="Fjalla One"/>
                        <a:ea typeface="Fjalla One"/>
                        <a:cs typeface="Fjalla One"/>
                        <a:sym typeface="Fjalla One"/>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800">
                          <a:solidFill>
                            <a:schemeClr val="dk1"/>
                          </a:solidFill>
                          <a:latin typeface="Fjalla One"/>
                          <a:ea typeface="Fjalla One"/>
                          <a:cs typeface="Fjalla One"/>
                          <a:sym typeface="Fjalla One"/>
                        </a:rPr>
                        <a:t>KPI 3</a:t>
                      </a:r>
                      <a:endParaRPr b="1" sz="1800">
                        <a:solidFill>
                          <a:schemeClr val="dk1"/>
                        </a:solidFill>
                        <a:latin typeface="Fjalla One"/>
                        <a:ea typeface="Fjalla One"/>
                        <a:cs typeface="Fjalla One"/>
                        <a:sym typeface="Fjalla One"/>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800">
                          <a:solidFill>
                            <a:schemeClr val="dk1"/>
                          </a:solidFill>
                          <a:latin typeface="Fjalla One"/>
                          <a:ea typeface="Fjalla One"/>
                          <a:cs typeface="Fjalla One"/>
                          <a:sym typeface="Fjalla One"/>
                        </a:rPr>
                        <a:t>KPI 4</a:t>
                      </a:r>
                      <a:endParaRPr b="1" sz="1800">
                        <a:solidFill>
                          <a:schemeClr val="dk1"/>
                        </a:solidFill>
                        <a:latin typeface="Fjalla One"/>
                        <a:ea typeface="Fjalla One"/>
                        <a:cs typeface="Fjalla One"/>
                        <a:sym typeface="Fjalla One"/>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solidFill>
                      <a:schemeClr val="dk2"/>
                    </a:solidFill>
                  </a:tcPr>
                </a:tc>
              </a:tr>
              <a:tr h="677550">
                <a:tc>
                  <a:txBody>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Décrivez ici l'objectif </a:t>
                      </a:r>
                      <a:endParaRPr>
                        <a:solidFill>
                          <a:schemeClr val="dk1"/>
                        </a:solidFill>
                        <a:latin typeface="Open Sans"/>
                        <a:ea typeface="Open Sans"/>
                        <a:cs typeface="Open Sans"/>
                        <a:sym typeface="Open Sans"/>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r>
              <a:tr h="677550">
                <a:tc>
                  <a:txBody>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Décrivez ici l'objectif </a:t>
                      </a:r>
                      <a:endParaRPr>
                        <a:solidFill>
                          <a:schemeClr val="dk1"/>
                        </a:solidFill>
                        <a:latin typeface="Open Sans"/>
                        <a:ea typeface="Open Sans"/>
                        <a:cs typeface="Open Sans"/>
                        <a:sym typeface="Open Sans"/>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r>
              <a:tr h="677550">
                <a:tc>
                  <a:txBody>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Décrivez ici l'objectif </a:t>
                      </a:r>
                      <a:endParaRPr>
                        <a:solidFill>
                          <a:schemeClr val="dk1"/>
                        </a:solidFill>
                        <a:latin typeface="Open Sans"/>
                        <a:ea typeface="Open Sans"/>
                        <a:cs typeface="Open Sans"/>
                        <a:sym typeface="Open Sans"/>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r>
            </a:tbl>
          </a:graphicData>
        </a:graphic>
      </p:graphicFrame>
      <p:sp>
        <p:nvSpPr>
          <p:cNvPr id="518" name="Google Shape;518;p57"/>
          <p:cNvSpPr/>
          <p:nvPr/>
        </p:nvSpPr>
        <p:spPr>
          <a:xfrm rot="2700000">
            <a:off x="2998571" y="2387489"/>
            <a:ext cx="251452" cy="24760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57"/>
          <p:cNvSpPr/>
          <p:nvPr/>
        </p:nvSpPr>
        <p:spPr>
          <a:xfrm rot="2700000">
            <a:off x="5889546" y="2387489"/>
            <a:ext cx="251452" cy="24760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7"/>
          <p:cNvSpPr/>
          <p:nvPr/>
        </p:nvSpPr>
        <p:spPr>
          <a:xfrm rot="2700000">
            <a:off x="7324821" y="2387489"/>
            <a:ext cx="251452" cy="24760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57"/>
          <p:cNvSpPr/>
          <p:nvPr/>
        </p:nvSpPr>
        <p:spPr>
          <a:xfrm rot="2700000">
            <a:off x="4449146" y="3715489"/>
            <a:ext cx="251452" cy="24760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57"/>
          <p:cNvSpPr/>
          <p:nvPr/>
        </p:nvSpPr>
        <p:spPr>
          <a:xfrm rot="2700000">
            <a:off x="7324821" y="3715489"/>
            <a:ext cx="251452" cy="24760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57"/>
          <p:cNvSpPr/>
          <p:nvPr/>
        </p:nvSpPr>
        <p:spPr>
          <a:xfrm rot="2700000">
            <a:off x="4449146" y="3061689"/>
            <a:ext cx="251452" cy="24760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57"/>
          <p:cNvSpPr/>
          <p:nvPr/>
        </p:nvSpPr>
        <p:spPr>
          <a:xfrm rot="2700000">
            <a:off x="5889546" y="3061689"/>
            <a:ext cx="251452" cy="24760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57"/>
          <p:cNvSpPr/>
          <p:nvPr/>
        </p:nvSpPr>
        <p:spPr>
          <a:xfrm rot="-8100000">
            <a:off x="4444059" y="2387489"/>
            <a:ext cx="251452" cy="24760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57"/>
          <p:cNvSpPr/>
          <p:nvPr/>
        </p:nvSpPr>
        <p:spPr>
          <a:xfrm rot="-8100000">
            <a:off x="2998571" y="3061689"/>
            <a:ext cx="251452" cy="24760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57"/>
          <p:cNvSpPr/>
          <p:nvPr/>
        </p:nvSpPr>
        <p:spPr>
          <a:xfrm rot="-8100000">
            <a:off x="2998571" y="3735889"/>
            <a:ext cx="251452" cy="24760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57"/>
          <p:cNvSpPr/>
          <p:nvPr/>
        </p:nvSpPr>
        <p:spPr>
          <a:xfrm rot="-8100000">
            <a:off x="7324821" y="3061689"/>
            <a:ext cx="251452" cy="24760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57"/>
          <p:cNvSpPr/>
          <p:nvPr/>
        </p:nvSpPr>
        <p:spPr>
          <a:xfrm rot="-8100000">
            <a:off x="5899721" y="3735889"/>
            <a:ext cx="251452" cy="24760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3" name="Shape 533"/>
        <p:cNvGrpSpPr/>
        <p:nvPr/>
      </p:nvGrpSpPr>
      <p:grpSpPr>
        <a:xfrm>
          <a:off x="0" y="0"/>
          <a:ext cx="0" cy="0"/>
          <a:chOff x="0" y="0"/>
          <a:chExt cx="0" cy="0"/>
        </a:xfrm>
      </p:grpSpPr>
      <p:sp>
        <p:nvSpPr>
          <p:cNvPr id="534" name="Google Shape;534;p58"/>
          <p:cNvSpPr/>
          <p:nvPr/>
        </p:nvSpPr>
        <p:spPr>
          <a:xfrm flipH="1" rot="10800000">
            <a:off x="802750" y="1709633"/>
            <a:ext cx="3346800" cy="2682600"/>
          </a:xfrm>
          <a:prstGeom prst="roundRect">
            <a:avLst>
              <a:gd fmla="val 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8"/>
          <p:cNvSpPr/>
          <p:nvPr/>
        </p:nvSpPr>
        <p:spPr>
          <a:xfrm flipH="1" rot="10800000">
            <a:off x="4994475" y="1709633"/>
            <a:ext cx="3346800" cy="2682600"/>
          </a:xfrm>
          <a:prstGeom prst="roundRect">
            <a:avLst>
              <a:gd fmla="val 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5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N'OUBLIEZ PAS</a:t>
            </a:r>
            <a:endParaRPr/>
          </a:p>
        </p:txBody>
      </p:sp>
      <p:sp>
        <p:nvSpPr>
          <p:cNvPr id="537" name="Google Shape;537;p58"/>
          <p:cNvSpPr txBox="1"/>
          <p:nvPr>
            <p:ph idx="2" type="title"/>
          </p:nvPr>
        </p:nvSpPr>
        <p:spPr>
          <a:xfrm>
            <a:off x="1185826" y="1998975"/>
            <a:ext cx="25806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LISTE 1</a:t>
            </a:r>
            <a:endParaRPr/>
          </a:p>
        </p:txBody>
      </p:sp>
      <p:sp>
        <p:nvSpPr>
          <p:cNvPr id="538" name="Google Shape;538;p58"/>
          <p:cNvSpPr txBox="1"/>
          <p:nvPr>
            <p:ph idx="1" type="subTitle"/>
          </p:nvPr>
        </p:nvSpPr>
        <p:spPr>
          <a:xfrm>
            <a:off x="1185850" y="2420646"/>
            <a:ext cx="2580600" cy="17214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Une chose que vous ne devriez pas oublier</a:t>
            </a:r>
            <a:endParaRPr/>
          </a:p>
          <a:p>
            <a:pPr indent="-317500" lvl="0" marL="457200" rtl="0" algn="l">
              <a:spcBef>
                <a:spcPts val="0"/>
              </a:spcBef>
              <a:spcAft>
                <a:spcPts val="0"/>
              </a:spcAft>
              <a:buSzPts val="1400"/>
              <a:buChar char="●"/>
            </a:pPr>
            <a:r>
              <a:rPr lang="en"/>
              <a:t>Une chose que vous ne devriez pas oublier</a:t>
            </a:r>
            <a:endParaRPr/>
          </a:p>
          <a:p>
            <a:pPr indent="-317500" lvl="0" marL="457200" rtl="0" algn="l">
              <a:spcBef>
                <a:spcPts val="0"/>
              </a:spcBef>
              <a:spcAft>
                <a:spcPts val="0"/>
              </a:spcAft>
              <a:buSzPts val="1400"/>
              <a:buChar char="●"/>
            </a:pPr>
            <a:r>
              <a:rPr lang="en"/>
              <a:t>Une chose que vous ne devriez pas oublier</a:t>
            </a:r>
            <a:endParaRPr/>
          </a:p>
          <a:p>
            <a:pPr indent="-317500" lvl="0" marL="457200" rtl="0" algn="l">
              <a:spcBef>
                <a:spcPts val="0"/>
              </a:spcBef>
              <a:spcAft>
                <a:spcPts val="0"/>
              </a:spcAft>
              <a:buSzPts val="1400"/>
              <a:buChar char="●"/>
            </a:pPr>
            <a:r>
              <a:rPr lang="en"/>
              <a:t>Une chose que vous ne devriez pas oublier</a:t>
            </a:r>
            <a:endParaRPr/>
          </a:p>
        </p:txBody>
      </p:sp>
      <p:sp>
        <p:nvSpPr>
          <p:cNvPr id="539" name="Google Shape;539;p58"/>
          <p:cNvSpPr txBox="1"/>
          <p:nvPr>
            <p:ph idx="3" type="title"/>
          </p:nvPr>
        </p:nvSpPr>
        <p:spPr>
          <a:xfrm>
            <a:off x="5377555" y="1998975"/>
            <a:ext cx="2580600" cy="28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LISTE 2</a:t>
            </a:r>
            <a:endParaRPr/>
          </a:p>
        </p:txBody>
      </p:sp>
      <p:sp>
        <p:nvSpPr>
          <p:cNvPr id="540" name="Google Shape;540;p58"/>
          <p:cNvSpPr txBox="1"/>
          <p:nvPr>
            <p:ph idx="4" type="subTitle"/>
          </p:nvPr>
        </p:nvSpPr>
        <p:spPr>
          <a:xfrm>
            <a:off x="5377575" y="2420646"/>
            <a:ext cx="2580600" cy="17214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Une chose que vous ne devriez pas oublier</a:t>
            </a:r>
            <a:endParaRPr/>
          </a:p>
          <a:p>
            <a:pPr indent="-317500" lvl="0" marL="457200" rtl="0" algn="l">
              <a:spcBef>
                <a:spcPts val="0"/>
              </a:spcBef>
              <a:spcAft>
                <a:spcPts val="0"/>
              </a:spcAft>
              <a:buSzPts val="1400"/>
              <a:buChar char="●"/>
            </a:pPr>
            <a:r>
              <a:rPr lang="en"/>
              <a:t>Une chose que vous ne devriez pas oublier</a:t>
            </a:r>
            <a:endParaRPr/>
          </a:p>
          <a:p>
            <a:pPr indent="-317500" lvl="0" marL="457200" rtl="0" algn="l">
              <a:spcBef>
                <a:spcPts val="0"/>
              </a:spcBef>
              <a:spcAft>
                <a:spcPts val="0"/>
              </a:spcAft>
              <a:buSzPts val="1400"/>
              <a:buChar char="●"/>
            </a:pPr>
            <a:r>
              <a:rPr lang="en"/>
              <a:t>Une chose que vous ne devriez pas oublier</a:t>
            </a:r>
            <a:endParaRPr/>
          </a:p>
          <a:p>
            <a:pPr indent="-317500" lvl="0" marL="457200" rtl="0" algn="l">
              <a:spcBef>
                <a:spcPts val="0"/>
              </a:spcBef>
              <a:spcAft>
                <a:spcPts val="0"/>
              </a:spcAft>
              <a:buSzPts val="1400"/>
              <a:buChar char="●"/>
            </a:pPr>
            <a:r>
              <a:rPr lang="en"/>
              <a:t>Une chose que vous ne devriez pas oublier</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4" name="Shape 544"/>
        <p:cNvGrpSpPr/>
        <p:nvPr/>
      </p:nvGrpSpPr>
      <p:grpSpPr>
        <a:xfrm>
          <a:off x="0" y="0"/>
          <a:ext cx="0" cy="0"/>
          <a:chOff x="0" y="0"/>
          <a:chExt cx="0" cy="0"/>
        </a:xfrm>
      </p:grpSpPr>
      <p:sp>
        <p:nvSpPr>
          <p:cNvPr id="545" name="Google Shape;545;p5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RESSOURCES ALTERNATIVES</a:t>
            </a:r>
            <a:endParaRPr/>
          </a:p>
        </p:txBody>
      </p:sp>
      <p:sp>
        <p:nvSpPr>
          <p:cNvPr id="546" name="Google Shape;546;p59"/>
          <p:cNvSpPr txBox="1"/>
          <p:nvPr>
            <p:ph idx="1" type="body"/>
          </p:nvPr>
        </p:nvSpPr>
        <p:spPr>
          <a:xfrm>
            <a:off x="717475" y="2128275"/>
            <a:ext cx="3850800" cy="22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Fjalla One"/>
                <a:ea typeface="Fjalla One"/>
                <a:cs typeface="Fjalla One"/>
                <a:sym typeface="Fjalla One"/>
              </a:rPr>
              <a:t>PHOTOS</a:t>
            </a:r>
            <a:endParaRPr b="1" sz="1800">
              <a:latin typeface="Fjalla One"/>
              <a:ea typeface="Fjalla One"/>
              <a:cs typeface="Fjalla One"/>
              <a:sym typeface="Fjalla One"/>
            </a:endParaRPr>
          </a:p>
          <a:p>
            <a:pPr indent="-317500" lvl="0" marL="457200" rtl="0" algn="l">
              <a:spcBef>
                <a:spcPts val="0"/>
              </a:spcBef>
              <a:spcAft>
                <a:spcPts val="0"/>
              </a:spcAft>
              <a:buSzPts val="1400"/>
              <a:buChar char="●"/>
            </a:pPr>
            <a:r>
              <a:rPr lang="en" sz="1400">
                <a:solidFill>
                  <a:schemeClr val="hlink"/>
                </a:solidFill>
                <a:uFill>
                  <a:noFill/>
                </a:uFill>
                <a:hlinkClick r:id="rId3"/>
              </a:rPr>
              <a:t>Elevated view of businesspeople planning natural resources preservation in office</a:t>
            </a:r>
            <a:endParaRPr sz="1400"/>
          </a:p>
          <a:p>
            <a:pPr indent="-317500" lvl="0" marL="457200" rtl="0" algn="l">
              <a:spcBef>
                <a:spcPts val="0"/>
              </a:spcBef>
              <a:spcAft>
                <a:spcPts val="0"/>
              </a:spcAft>
              <a:buSzPts val="1400"/>
              <a:buChar char="●"/>
            </a:pPr>
            <a:r>
              <a:rPr lang="en" sz="1400">
                <a:solidFill>
                  <a:schemeClr val="hlink"/>
                </a:solidFill>
                <a:uFill>
                  <a:noFill/>
                </a:uFill>
                <a:hlinkClick r:id="rId4"/>
              </a:rPr>
              <a:t>Smiling businesswoman giving presentation on world environment day to hr colleagues</a:t>
            </a:r>
            <a:endParaRPr sz="1400"/>
          </a:p>
          <a:p>
            <a:pPr indent="-317500" lvl="0" marL="457200" rtl="0" algn="l">
              <a:spcBef>
                <a:spcPts val="0"/>
              </a:spcBef>
              <a:spcAft>
                <a:spcPts val="0"/>
              </a:spcAft>
              <a:buSzPts val="1400"/>
              <a:buChar char="●"/>
            </a:pPr>
            <a:r>
              <a:rPr lang="en" sz="1400">
                <a:solidFill>
                  <a:schemeClr val="hlink"/>
                </a:solidFill>
                <a:uFill>
                  <a:noFill/>
                </a:uFill>
                <a:hlinkClick r:id="rId5"/>
              </a:rPr>
              <a:t>Man working on project at desk</a:t>
            </a:r>
            <a:endParaRPr sz="1400"/>
          </a:p>
        </p:txBody>
      </p:sp>
      <p:sp>
        <p:nvSpPr>
          <p:cNvPr id="547" name="Google Shape;547;p59"/>
          <p:cNvSpPr txBox="1"/>
          <p:nvPr>
            <p:ph idx="2" type="body"/>
          </p:nvPr>
        </p:nvSpPr>
        <p:spPr>
          <a:xfrm>
            <a:off x="4602325" y="2128275"/>
            <a:ext cx="3824100" cy="22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Fjalla One"/>
                <a:ea typeface="Fjalla One"/>
                <a:cs typeface="Fjalla One"/>
                <a:sym typeface="Fjalla One"/>
              </a:rPr>
              <a:t>STORYSET</a:t>
            </a:r>
            <a:endParaRPr/>
          </a:p>
          <a:p>
            <a:pPr indent="-317500" lvl="0" marL="457200" rtl="0" algn="l">
              <a:spcBef>
                <a:spcPts val="0"/>
              </a:spcBef>
              <a:spcAft>
                <a:spcPts val="0"/>
              </a:spcAft>
              <a:buSzPts val="1400"/>
              <a:buChar char="●"/>
            </a:pPr>
            <a:r>
              <a:rPr lang="en" sz="1400">
                <a:solidFill>
                  <a:schemeClr val="hlink"/>
                </a:solidFill>
                <a:uFill>
                  <a:noFill/>
                </a:uFill>
                <a:hlinkClick r:id="rId6"/>
              </a:rPr>
              <a:t>Startup life</a:t>
            </a:r>
            <a:endParaRPr sz="1400"/>
          </a:p>
          <a:p>
            <a:pPr indent="-317500" lvl="0" marL="457200" rtl="0" algn="l">
              <a:spcBef>
                <a:spcPts val="0"/>
              </a:spcBef>
              <a:spcAft>
                <a:spcPts val="0"/>
              </a:spcAft>
              <a:buSzPts val="1400"/>
              <a:buChar char="●"/>
            </a:pPr>
            <a:r>
              <a:rPr lang="en" sz="1400">
                <a:solidFill>
                  <a:schemeClr val="hlink"/>
                </a:solidFill>
                <a:uFill>
                  <a:noFill/>
                </a:uFill>
                <a:hlinkClick r:id="rId7"/>
              </a:rPr>
              <a:t>Projections</a:t>
            </a:r>
            <a:endParaRPr sz="1400"/>
          </a:p>
          <a:p>
            <a:pPr indent="-317500" lvl="0" marL="457200" rtl="0" algn="l">
              <a:spcBef>
                <a:spcPts val="0"/>
              </a:spcBef>
              <a:spcAft>
                <a:spcPts val="0"/>
              </a:spcAft>
              <a:buSzPts val="1400"/>
              <a:buChar char="●"/>
            </a:pPr>
            <a:r>
              <a:rPr lang="en" sz="1400">
                <a:solidFill>
                  <a:schemeClr val="hlink"/>
                </a:solidFill>
                <a:uFill>
                  <a:noFill/>
                </a:uFill>
                <a:hlinkClick r:id="rId8"/>
              </a:rPr>
              <a:t>Team</a:t>
            </a:r>
            <a:endParaRPr sz="1400"/>
          </a:p>
          <a:p>
            <a:pPr indent="-317500" lvl="0" marL="457200" rtl="0" algn="l">
              <a:spcBef>
                <a:spcPts val="0"/>
              </a:spcBef>
              <a:spcAft>
                <a:spcPts val="0"/>
              </a:spcAft>
              <a:buSzPts val="1400"/>
              <a:buChar char="●"/>
            </a:pPr>
            <a:r>
              <a:rPr lang="en" sz="1400">
                <a:solidFill>
                  <a:schemeClr val="hlink"/>
                </a:solidFill>
                <a:uFill>
                  <a:noFill/>
                </a:uFill>
                <a:hlinkClick r:id="rId9"/>
              </a:rPr>
              <a:t>Businessman</a:t>
            </a:r>
            <a:endParaRPr sz="1400"/>
          </a:p>
          <a:p>
            <a:pPr indent="-317500" lvl="0" marL="457200" rtl="0" algn="l">
              <a:spcBef>
                <a:spcPts val="0"/>
              </a:spcBef>
              <a:spcAft>
                <a:spcPts val="0"/>
              </a:spcAft>
              <a:buSzPts val="1400"/>
              <a:buChar char="●"/>
            </a:pPr>
            <a:r>
              <a:rPr lang="en" sz="1400">
                <a:solidFill>
                  <a:schemeClr val="hlink"/>
                </a:solidFill>
                <a:uFill>
                  <a:noFill/>
                </a:uFill>
                <a:hlinkClick r:id="rId10"/>
              </a:rPr>
              <a:t>Company</a:t>
            </a:r>
            <a:endParaRPr sz="1400"/>
          </a:p>
          <a:p>
            <a:pPr indent="-317500" lvl="0" marL="457200" rtl="0" algn="l">
              <a:spcBef>
                <a:spcPts val="0"/>
              </a:spcBef>
              <a:spcAft>
                <a:spcPts val="0"/>
              </a:spcAft>
              <a:buSzPts val="1400"/>
              <a:buChar char="●"/>
            </a:pPr>
            <a:r>
              <a:rPr lang="en" sz="1400">
                <a:solidFill>
                  <a:schemeClr val="hlink"/>
                </a:solidFill>
                <a:uFill>
                  <a:noFill/>
                </a:uFill>
                <a:hlinkClick r:id="rId11"/>
              </a:rPr>
              <a:t>Good team</a:t>
            </a:r>
            <a:endParaRPr sz="1400"/>
          </a:p>
          <a:p>
            <a:pPr indent="-317500" lvl="0" marL="457200" rtl="0" algn="l">
              <a:spcBef>
                <a:spcPts val="0"/>
              </a:spcBef>
              <a:spcAft>
                <a:spcPts val="0"/>
              </a:spcAft>
              <a:buSzPts val="1400"/>
              <a:buChar char="●"/>
            </a:pPr>
            <a:r>
              <a:rPr lang="en" sz="1400">
                <a:solidFill>
                  <a:schemeClr val="hlink"/>
                </a:solidFill>
                <a:uFill>
                  <a:noFill/>
                </a:uFill>
                <a:hlinkClick r:id="rId12"/>
              </a:rPr>
              <a:t>Telecommuting</a:t>
            </a:r>
            <a:endParaRPr sz="1400"/>
          </a:p>
          <a:p>
            <a:pPr indent="-317500" lvl="0" marL="457200" rtl="0" algn="l">
              <a:spcBef>
                <a:spcPts val="0"/>
              </a:spcBef>
              <a:spcAft>
                <a:spcPts val="0"/>
              </a:spcAft>
              <a:buSzPts val="1400"/>
              <a:buChar char="●"/>
            </a:pPr>
            <a:r>
              <a:rPr lang="en" sz="1400">
                <a:solidFill>
                  <a:schemeClr val="hlink"/>
                </a:solidFill>
                <a:uFill>
                  <a:noFill/>
                </a:uFill>
                <a:hlinkClick r:id="rId13"/>
              </a:rPr>
              <a:t>Work time</a:t>
            </a:r>
            <a:endParaRPr sz="1400"/>
          </a:p>
        </p:txBody>
      </p:sp>
      <p:sp>
        <p:nvSpPr>
          <p:cNvPr id="548" name="Google Shape;548;p59"/>
          <p:cNvSpPr txBox="1"/>
          <p:nvPr/>
        </p:nvSpPr>
        <p:spPr>
          <a:xfrm>
            <a:off x="717475" y="1334225"/>
            <a:ext cx="4736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Voici un assortiment de ressources alternatives dans le même style que ce modèle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2" name="Shape 552"/>
        <p:cNvGrpSpPr/>
        <p:nvPr/>
      </p:nvGrpSpPr>
      <p:grpSpPr>
        <a:xfrm>
          <a:off x="0" y="0"/>
          <a:ext cx="0" cy="0"/>
          <a:chOff x="0" y="0"/>
          <a:chExt cx="0" cy="0"/>
        </a:xfrm>
      </p:grpSpPr>
      <p:sp>
        <p:nvSpPr>
          <p:cNvPr id="553" name="Google Shape;553;p6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300">
                <a:solidFill>
                  <a:srgbClr val="333333"/>
                </a:solidFill>
                <a:highlight>
                  <a:srgbClr val="FFFFFF"/>
                </a:highlight>
                <a:latin typeface="Montserrat"/>
                <a:ea typeface="Montserrat"/>
                <a:cs typeface="Montserrat"/>
                <a:sym typeface="Montserrat"/>
              </a:rPr>
              <a:t>NEW! Create a branded experience with Kahoot! themes</a:t>
            </a:r>
            <a:endParaRPr sz="2300">
              <a:solidFill>
                <a:srgbClr val="333333"/>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a:p>
        </p:txBody>
      </p:sp>
      <p:sp>
        <p:nvSpPr>
          <p:cNvPr id="554" name="Google Shape;554;p60"/>
          <p:cNvSpPr txBox="1"/>
          <p:nvPr>
            <p:ph idx="1" type="body"/>
          </p:nvPr>
        </p:nvSpPr>
        <p:spPr>
          <a:xfrm>
            <a:off x="717475" y="2128275"/>
            <a:ext cx="3850800" cy="22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Fjalla One"/>
                <a:ea typeface="Fjalla One"/>
                <a:cs typeface="Fjalla One"/>
                <a:sym typeface="Fjalla One"/>
              </a:rPr>
              <a:t>PHOTOS</a:t>
            </a:r>
            <a:endParaRPr sz="2000">
              <a:solidFill>
                <a:schemeClr val="dk2"/>
              </a:solidFill>
              <a:latin typeface="Paytone One"/>
              <a:ea typeface="Paytone One"/>
              <a:cs typeface="Paytone One"/>
              <a:sym typeface="Paytone One"/>
            </a:endParaRPr>
          </a:p>
          <a:p>
            <a:pPr indent="-317500" lvl="0" marL="457200" rtl="0" algn="l">
              <a:spcBef>
                <a:spcPts val="0"/>
              </a:spcBef>
              <a:spcAft>
                <a:spcPts val="0"/>
              </a:spcAft>
              <a:buSzPts val="1400"/>
              <a:buChar char="●"/>
            </a:pPr>
            <a:r>
              <a:rPr lang="en" sz="1400">
                <a:solidFill>
                  <a:schemeClr val="hlink"/>
                </a:solidFill>
                <a:uFill>
                  <a:noFill/>
                </a:uFill>
                <a:hlinkClick r:id="rId3"/>
              </a:rPr>
              <a:t>Medium shot men working on project</a:t>
            </a:r>
            <a:endParaRPr sz="1400"/>
          </a:p>
          <a:p>
            <a:pPr indent="-317500" lvl="0" marL="457200" rtl="0" algn="l">
              <a:spcBef>
                <a:spcPts val="0"/>
              </a:spcBef>
              <a:spcAft>
                <a:spcPts val="0"/>
              </a:spcAft>
              <a:buSzPts val="1400"/>
              <a:buChar char="●"/>
            </a:pPr>
            <a:r>
              <a:rPr lang="en" sz="1400">
                <a:solidFill>
                  <a:schemeClr val="hlink"/>
                </a:solidFill>
                <a:uFill>
                  <a:noFill/>
                </a:uFill>
                <a:hlinkClick r:id="rId4"/>
              </a:rPr>
              <a:t>Group of businesspeople discussing on natural resources preservation in office</a:t>
            </a:r>
            <a:endParaRPr sz="1400"/>
          </a:p>
          <a:p>
            <a:pPr indent="-317500" lvl="0" marL="457200" rtl="0" algn="l">
              <a:spcBef>
                <a:spcPts val="0"/>
              </a:spcBef>
              <a:spcAft>
                <a:spcPts val="0"/>
              </a:spcAft>
              <a:buSzPts val="1400"/>
              <a:buChar char="●"/>
            </a:pPr>
            <a:r>
              <a:rPr lang="en" sz="1400">
                <a:solidFill>
                  <a:schemeClr val="hlink"/>
                </a:solidFill>
                <a:uFill>
                  <a:noFill/>
                </a:uFill>
                <a:hlinkClick r:id="rId5"/>
              </a:rPr>
              <a:t>Group of businesspeople looking at natural resources icon in meeting</a:t>
            </a:r>
            <a:endParaRPr sz="1400"/>
          </a:p>
        </p:txBody>
      </p:sp>
      <p:sp>
        <p:nvSpPr>
          <p:cNvPr id="555" name="Google Shape;555;p60"/>
          <p:cNvSpPr txBox="1"/>
          <p:nvPr>
            <p:ph idx="2" type="body"/>
          </p:nvPr>
        </p:nvSpPr>
        <p:spPr>
          <a:xfrm>
            <a:off x="4602325" y="2128275"/>
            <a:ext cx="3824100" cy="22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Fjalla One"/>
                <a:ea typeface="Fjalla One"/>
                <a:cs typeface="Fjalla One"/>
                <a:sym typeface="Fjalla One"/>
              </a:rPr>
              <a:t>STORYSET</a:t>
            </a:r>
            <a:endParaRPr sz="2000">
              <a:solidFill>
                <a:schemeClr val="dk2"/>
              </a:solidFill>
              <a:latin typeface="Paytone One"/>
              <a:ea typeface="Paytone One"/>
              <a:cs typeface="Paytone One"/>
              <a:sym typeface="Paytone One"/>
            </a:endParaRPr>
          </a:p>
          <a:p>
            <a:pPr indent="-317500" lvl="0" marL="457200" rtl="0" algn="l">
              <a:spcBef>
                <a:spcPts val="0"/>
              </a:spcBef>
              <a:spcAft>
                <a:spcPts val="0"/>
              </a:spcAft>
              <a:buSzPts val="1400"/>
              <a:buChar char="●"/>
            </a:pPr>
            <a:r>
              <a:rPr lang="en" sz="1400">
                <a:uFill>
                  <a:noFill/>
                </a:uFill>
                <a:hlinkClick r:id="rId6"/>
              </a:rPr>
              <a:t>Growing</a:t>
            </a:r>
            <a:endParaRPr sz="1400"/>
          </a:p>
          <a:p>
            <a:pPr indent="-317500" lvl="0" marL="457200" rtl="0" algn="l">
              <a:spcBef>
                <a:spcPts val="0"/>
              </a:spcBef>
              <a:spcAft>
                <a:spcPts val="0"/>
              </a:spcAft>
              <a:buSzPts val="1400"/>
              <a:buChar char="●"/>
            </a:pPr>
            <a:r>
              <a:rPr lang="en" sz="1400">
                <a:uFill>
                  <a:noFill/>
                </a:uFill>
                <a:hlinkClick r:id="rId7"/>
              </a:rPr>
              <a:t>In the office</a:t>
            </a:r>
            <a:endParaRPr sz="1400"/>
          </a:p>
          <a:p>
            <a:pPr indent="-317500" lvl="0" marL="457200" rtl="0" algn="l">
              <a:spcBef>
                <a:spcPts val="0"/>
              </a:spcBef>
              <a:spcAft>
                <a:spcPts val="0"/>
              </a:spcAft>
              <a:buSzPts val="1400"/>
              <a:buChar char="●"/>
            </a:pPr>
            <a:r>
              <a:rPr lang="en" sz="1400">
                <a:uFill>
                  <a:noFill/>
                </a:uFill>
                <a:hlinkClick r:id="rId8"/>
              </a:rPr>
              <a:t>Bowser stats</a:t>
            </a:r>
            <a:endParaRPr/>
          </a:p>
          <a:p>
            <a:pPr indent="-317500" lvl="0" marL="457200" rtl="0" algn="l">
              <a:spcBef>
                <a:spcPts val="0"/>
              </a:spcBef>
              <a:spcAft>
                <a:spcPts val="0"/>
              </a:spcAft>
              <a:buSzPts val="1400"/>
              <a:buChar char="●"/>
            </a:pPr>
            <a:r>
              <a:rPr lang="en" sz="1400">
                <a:solidFill>
                  <a:schemeClr val="hlink"/>
                </a:solidFill>
                <a:uFill>
                  <a:noFill/>
                </a:uFill>
                <a:hlinkClick r:id="rId9"/>
              </a:rPr>
              <a:t>Business deal</a:t>
            </a:r>
            <a:endParaRPr sz="1400"/>
          </a:p>
          <a:p>
            <a:pPr indent="-317500" lvl="0" marL="457200" rtl="0" algn="l">
              <a:spcBef>
                <a:spcPts val="0"/>
              </a:spcBef>
              <a:spcAft>
                <a:spcPts val="0"/>
              </a:spcAft>
              <a:buSzPts val="1400"/>
              <a:buChar char="●"/>
            </a:pPr>
            <a:r>
              <a:rPr lang="en" sz="1400">
                <a:solidFill>
                  <a:schemeClr val="hlink"/>
                </a:solidFill>
                <a:uFill>
                  <a:noFill/>
                </a:uFill>
                <a:hlinkClick r:id="rId10"/>
              </a:rPr>
              <a:t>Rising</a:t>
            </a:r>
            <a:endParaRPr sz="1400"/>
          </a:p>
          <a:p>
            <a:pPr indent="-317500" lvl="0" marL="457200" rtl="0" algn="l">
              <a:spcBef>
                <a:spcPts val="0"/>
              </a:spcBef>
              <a:spcAft>
                <a:spcPts val="0"/>
              </a:spcAft>
              <a:buSzPts val="1400"/>
              <a:buChar char="●"/>
            </a:pPr>
            <a:r>
              <a:rPr lang="en" sz="1400">
                <a:solidFill>
                  <a:schemeClr val="hlink"/>
                </a:solidFill>
                <a:uFill>
                  <a:noFill/>
                </a:uFill>
                <a:hlinkClick r:id="rId11"/>
              </a:rPr>
              <a:t>Visual data</a:t>
            </a:r>
            <a:endParaRPr sz="1400"/>
          </a:p>
          <a:p>
            <a:pPr indent="-317500" lvl="0" marL="457200" rtl="0" algn="l">
              <a:spcBef>
                <a:spcPts val="0"/>
              </a:spcBef>
              <a:spcAft>
                <a:spcPts val="0"/>
              </a:spcAft>
              <a:buSzPts val="1400"/>
              <a:buChar char="●"/>
            </a:pPr>
            <a:r>
              <a:rPr lang="en" sz="1400">
                <a:solidFill>
                  <a:schemeClr val="hlink"/>
                </a:solidFill>
                <a:uFill>
                  <a:noFill/>
                </a:uFill>
                <a:hlinkClick r:id="rId12"/>
              </a:rPr>
              <a:t>Connected</a:t>
            </a:r>
            <a:endParaRPr sz="1400"/>
          </a:p>
          <a:p>
            <a:pPr indent="-317500" lvl="0" marL="457200" rtl="0" algn="l">
              <a:spcBef>
                <a:spcPts val="0"/>
              </a:spcBef>
              <a:spcAft>
                <a:spcPts val="0"/>
              </a:spcAft>
              <a:buSzPts val="1400"/>
              <a:buChar char="●"/>
            </a:pPr>
            <a:r>
              <a:rPr lang="en" sz="1400">
                <a:solidFill>
                  <a:schemeClr val="hlink"/>
                </a:solidFill>
                <a:uFill>
                  <a:noFill/>
                </a:uFill>
                <a:hlinkClick r:id="rId13"/>
              </a:rPr>
              <a:t>Market launch</a:t>
            </a:r>
            <a:endParaRPr sz="1400"/>
          </a:p>
        </p:txBody>
      </p:sp>
      <p:sp>
        <p:nvSpPr>
          <p:cNvPr id="556" name="Google Shape;556;p60"/>
          <p:cNvSpPr txBox="1"/>
          <p:nvPr/>
        </p:nvSpPr>
        <p:spPr>
          <a:xfrm>
            <a:off x="720000" y="1334225"/>
            <a:ext cx="4733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Avez-vous aimé le</a:t>
            </a:r>
            <a:r>
              <a:rPr lang="en" sz="1050">
                <a:solidFill>
                  <a:srgbClr val="6E6E6E"/>
                </a:solidFill>
                <a:highlight>
                  <a:srgbClr val="FFFFFF"/>
                </a:highlight>
                <a:latin typeface="Montserrat"/>
                <a:ea typeface="Montserrat"/>
                <a:cs typeface="Montserrat"/>
                <a:sym typeface="Montserrat"/>
              </a:rPr>
              <a:t>Boost audience engagement by customizing your kahoots for your work setting.</a:t>
            </a:r>
            <a:r>
              <a:rPr lang="en">
                <a:solidFill>
                  <a:schemeClr val="dk1"/>
                </a:solidFill>
                <a:latin typeface="Open Sans"/>
                <a:ea typeface="Open Sans"/>
                <a:cs typeface="Open Sans"/>
                <a:sym typeface="Open Sans"/>
              </a:rPr>
              <a:t>e ce modèle ? Obtenez-les gratuitement sur nos autres sites Web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560" name="Shape 560"/>
        <p:cNvGrpSpPr/>
        <p:nvPr/>
      </p:nvGrpSpPr>
      <p:grpSpPr>
        <a:xfrm>
          <a:off x="0" y="0"/>
          <a:ext cx="0" cy="0"/>
          <a:chOff x="0" y="0"/>
          <a:chExt cx="0" cy="0"/>
        </a:xfrm>
      </p:grpSpPr>
      <p:sp>
        <p:nvSpPr>
          <p:cNvPr id="561" name="Google Shape;561;p61"/>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562" name="Google Shape;562;p61"/>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lt1"/>
                </a:solidFill>
              </a:rPr>
              <a:t>Fjalla One</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https://fonts.google.com/specimen/Fjalla+One</a:t>
            </a:r>
            <a:r>
              <a:rPr lang="en" sz="1100">
                <a:solidFill>
                  <a:schemeClr val="lt1"/>
                </a:solidFill>
              </a:rPr>
              <a:t>)</a:t>
            </a:r>
            <a:endParaRPr sz="1100">
              <a:solidFill>
                <a:schemeClr val="lt1"/>
              </a:solidFill>
            </a:endParaRPr>
          </a:p>
          <a:p>
            <a:pPr indent="0" lvl="0" marL="0" rtl="0" algn="ctr">
              <a:lnSpc>
                <a:spcPct val="115000"/>
              </a:lnSpc>
              <a:spcBef>
                <a:spcPts val="0"/>
              </a:spcBef>
              <a:spcAft>
                <a:spcPts val="0"/>
              </a:spcAft>
              <a:buNone/>
            </a:pPr>
            <a:r>
              <a:t/>
            </a:r>
            <a:endParaRPr sz="800">
              <a:solidFill>
                <a:schemeClr val="lt1"/>
              </a:solidFill>
            </a:endParaRPr>
          </a:p>
          <a:p>
            <a:pPr indent="0" lvl="0" marL="0" rtl="0" algn="ctr">
              <a:lnSpc>
                <a:spcPct val="115000"/>
              </a:lnSpc>
              <a:spcBef>
                <a:spcPts val="0"/>
              </a:spcBef>
              <a:spcAft>
                <a:spcPts val="0"/>
              </a:spcAft>
              <a:buNone/>
            </a:pPr>
            <a:r>
              <a:rPr b="1" lang="en" sz="1100">
                <a:solidFill>
                  <a:schemeClr val="lt1"/>
                </a:solidFill>
              </a:rPr>
              <a:t>Open Sans</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val="tx"/>
                    </a:ext>
                  </a:extLst>
                </a:hlinkClick>
              </a:rPr>
              <a:t>https://fonts.google.com/specimen/Open+Sans</a:t>
            </a:r>
            <a:r>
              <a:rPr lang="en" sz="1100">
                <a:solidFill>
                  <a:schemeClr val="lt1"/>
                </a:solidFill>
              </a:rPr>
              <a:t>)</a:t>
            </a:r>
            <a:endParaRPr sz="1100">
              <a:solidFill>
                <a:schemeClr val="lt1"/>
              </a:solidFill>
            </a:endParaRPr>
          </a:p>
        </p:txBody>
      </p:sp>
      <p:sp>
        <p:nvSpPr>
          <p:cNvPr id="563" name="Google Shape;563;p61"/>
          <p:cNvSpPr/>
          <p:nvPr/>
        </p:nvSpPr>
        <p:spPr>
          <a:xfrm>
            <a:off x="2052650" y="2988225"/>
            <a:ext cx="791400" cy="754200"/>
          </a:xfrm>
          <a:prstGeom prst="roundRect">
            <a:avLst>
              <a:gd fmla="val 16667" name="adj"/>
            </a:avLst>
          </a:prstGeom>
          <a:solidFill>
            <a:srgbClr val="26323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61"/>
          <p:cNvSpPr/>
          <p:nvPr/>
        </p:nvSpPr>
        <p:spPr>
          <a:xfrm>
            <a:off x="3114470" y="2988225"/>
            <a:ext cx="791400" cy="754200"/>
          </a:xfrm>
          <a:prstGeom prst="roundRect">
            <a:avLst>
              <a:gd fmla="val 16667" name="adj"/>
            </a:avLst>
          </a:prstGeom>
          <a:solidFill>
            <a:srgbClr val="F5F5F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61"/>
          <p:cNvSpPr/>
          <p:nvPr/>
        </p:nvSpPr>
        <p:spPr>
          <a:xfrm>
            <a:off x="4176289" y="2988225"/>
            <a:ext cx="791400" cy="754200"/>
          </a:xfrm>
          <a:prstGeom prst="roundRect">
            <a:avLst>
              <a:gd fmla="val 16667" name="adj"/>
            </a:avLst>
          </a:prstGeom>
          <a:solidFill>
            <a:srgbClr val="92E3A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61"/>
          <p:cNvSpPr txBox="1"/>
          <p:nvPr/>
        </p:nvSpPr>
        <p:spPr>
          <a:xfrm>
            <a:off x="20526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#263238</a:t>
            </a:r>
            <a:endParaRPr sz="1000">
              <a:solidFill>
                <a:srgbClr val="FFFFFF"/>
              </a:solidFill>
            </a:endParaRPr>
          </a:p>
        </p:txBody>
      </p:sp>
      <p:sp>
        <p:nvSpPr>
          <p:cNvPr id="567" name="Google Shape;567;p61"/>
          <p:cNvSpPr txBox="1"/>
          <p:nvPr/>
        </p:nvSpPr>
        <p:spPr>
          <a:xfrm>
            <a:off x="311447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#f5f5f5</a:t>
            </a:r>
            <a:endParaRPr sz="1000">
              <a:solidFill>
                <a:schemeClr val="dk1"/>
              </a:solidFill>
            </a:endParaRPr>
          </a:p>
        </p:txBody>
      </p:sp>
      <p:sp>
        <p:nvSpPr>
          <p:cNvPr id="568" name="Google Shape;568;p61"/>
          <p:cNvSpPr txBox="1"/>
          <p:nvPr/>
        </p:nvSpPr>
        <p:spPr>
          <a:xfrm>
            <a:off x="417630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#92</a:t>
            </a:r>
            <a:r>
              <a:rPr lang="en" sz="1000">
                <a:solidFill>
                  <a:schemeClr val="dk1"/>
                </a:solidFill>
              </a:rPr>
              <a:t>e3a9</a:t>
            </a:r>
            <a:endParaRPr sz="1000">
              <a:solidFill>
                <a:schemeClr val="dk1"/>
              </a:solidFill>
            </a:endParaRPr>
          </a:p>
        </p:txBody>
      </p:sp>
      <p:sp>
        <p:nvSpPr>
          <p:cNvPr id="569" name="Google Shape;569;p61"/>
          <p:cNvSpPr/>
          <p:nvPr/>
        </p:nvSpPr>
        <p:spPr>
          <a:xfrm>
            <a:off x="5238125" y="2988225"/>
            <a:ext cx="791400" cy="754200"/>
          </a:xfrm>
          <a:prstGeom prst="roundRect">
            <a:avLst>
              <a:gd fmla="val 16667" name="adj"/>
            </a:avLst>
          </a:prstGeom>
          <a:solidFill>
            <a:srgbClr val="C8F1D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61"/>
          <p:cNvSpPr txBox="1"/>
          <p:nvPr/>
        </p:nvSpPr>
        <p:spPr>
          <a:xfrm>
            <a:off x="523812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#c8f1d4</a:t>
            </a:r>
            <a:endParaRPr sz="1000">
              <a:solidFill>
                <a:schemeClr val="dk1"/>
              </a:solidFill>
            </a:endParaRPr>
          </a:p>
        </p:txBody>
      </p:sp>
      <p:sp>
        <p:nvSpPr>
          <p:cNvPr id="571" name="Google Shape;571;p61"/>
          <p:cNvSpPr/>
          <p:nvPr/>
        </p:nvSpPr>
        <p:spPr>
          <a:xfrm>
            <a:off x="6299950" y="2988225"/>
            <a:ext cx="791400" cy="754200"/>
          </a:xfrm>
          <a:prstGeom prst="roundRect">
            <a:avLst>
              <a:gd fmla="val 16667" name="adj"/>
            </a:avLst>
          </a:prstGeom>
          <a:solidFill>
            <a:srgbClr val="455A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61"/>
          <p:cNvSpPr txBox="1"/>
          <p:nvPr/>
        </p:nvSpPr>
        <p:spPr>
          <a:xfrm>
            <a:off x="62999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#455a64</a:t>
            </a:r>
            <a:endParaRPr sz="1000">
              <a:solidFill>
                <a:srgbClr val="FFFFFF"/>
              </a:solidFill>
            </a:endParaRPr>
          </a:p>
        </p:txBody>
      </p:sp>
      <p:sp>
        <p:nvSpPr>
          <p:cNvPr id="573" name="Google Shape;573;p61"/>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Fonts &amp; colors used</a:t>
            </a:r>
            <a:endParaRPr>
              <a:solidFill>
                <a:schemeClr val="accent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Styling</a:t>
            </a:r>
            <a:endParaRPr/>
          </a:p>
        </p:txBody>
      </p:sp>
      <p:pic>
        <p:nvPicPr>
          <p:cNvPr id="219" name="Google Shape;219;p35"/>
          <p:cNvPicPr preferRelativeResize="0"/>
          <p:nvPr/>
        </p:nvPicPr>
        <p:blipFill>
          <a:blip r:embed="rId3">
            <a:alphaModFix/>
          </a:blip>
          <a:stretch>
            <a:fillRect/>
          </a:stretch>
        </p:blipFill>
        <p:spPr>
          <a:xfrm>
            <a:off x="4933075" y="1162050"/>
            <a:ext cx="3882233" cy="3820975"/>
          </a:xfrm>
          <a:prstGeom prst="rect">
            <a:avLst/>
          </a:prstGeom>
          <a:noFill/>
          <a:ln>
            <a:noFill/>
          </a:ln>
        </p:spPr>
      </p:pic>
      <p:pic>
        <p:nvPicPr>
          <p:cNvPr id="220" name="Google Shape;220;p35"/>
          <p:cNvPicPr preferRelativeResize="0"/>
          <p:nvPr/>
        </p:nvPicPr>
        <p:blipFill rotWithShape="1">
          <a:blip r:embed="rId4">
            <a:alphaModFix/>
          </a:blip>
          <a:srcRect b="0" l="-1142" r="0" t="30666"/>
          <a:stretch/>
        </p:blipFill>
        <p:spPr>
          <a:xfrm>
            <a:off x="2442750" y="3611726"/>
            <a:ext cx="2989775" cy="1100150"/>
          </a:xfrm>
          <a:prstGeom prst="rect">
            <a:avLst/>
          </a:prstGeom>
          <a:noFill/>
          <a:ln>
            <a:noFill/>
          </a:ln>
        </p:spPr>
      </p:pic>
      <p:pic>
        <p:nvPicPr>
          <p:cNvPr id="221" name="Google Shape;221;p35"/>
          <p:cNvPicPr preferRelativeResize="0"/>
          <p:nvPr/>
        </p:nvPicPr>
        <p:blipFill rotWithShape="1">
          <a:blip r:embed="rId5">
            <a:alphaModFix/>
          </a:blip>
          <a:srcRect b="0" l="0" r="35666" t="0"/>
          <a:stretch/>
        </p:blipFill>
        <p:spPr>
          <a:xfrm>
            <a:off x="143775" y="1578575"/>
            <a:ext cx="1702502" cy="1832350"/>
          </a:xfrm>
          <a:prstGeom prst="rect">
            <a:avLst/>
          </a:prstGeom>
          <a:noFill/>
          <a:ln>
            <a:noFill/>
          </a:ln>
        </p:spPr>
      </p:pic>
      <p:pic>
        <p:nvPicPr>
          <p:cNvPr id="222" name="Google Shape;222;p35"/>
          <p:cNvPicPr preferRelativeResize="0"/>
          <p:nvPr/>
        </p:nvPicPr>
        <p:blipFill>
          <a:blip r:embed="rId6">
            <a:alphaModFix/>
          </a:blip>
          <a:stretch>
            <a:fillRect/>
          </a:stretch>
        </p:blipFill>
        <p:spPr>
          <a:xfrm>
            <a:off x="327075" y="3833625"/>
            <a:ext cx="1931975" cy="1236025"/>
          </a:xfrm>
          <a:prstGeom prst="rect">
            <a:avLst/>
          </a:prstGeom>
          <a:noFill/>
          <a:ln>
            <a:noFill/>
          </a:ln>
        </p:spPr>
      </p:pic>
      <p:sp>
        <p:nvSpPr>
          <p:cNvPr id="223" name="Google Shape;223;p35"/>
          <p:cNvSpPr txBox="1"/>
          <p:nvPr/>
        </p:nvSpPr>
        <p:spPr>
          <a:xfrm>
            <a:off x="265375" y="3511425"/>
            <a:ext cx="1410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Open Sans"/>
                <a:ea typeface="Open Sans"/>
                <a:cs typeface="Open Sans"/>
                <a:sym typeface="Open Sans"/>
              </a:rPr>
              <a:t>Shapes:</a:t>
            </a:r>
            <a:endParaRPr sz="1800">
              <a:latin typeface="Open Sans"/>
              <a:ea typeface="Open Sans"/>
              <a:cs typeface="Open Sans"/>
              <a:sym typeface="Open Sans"/>
            </a:endParaRPr>
          </a:p>
        </p:txBody>
      </p:sp>
      <p:sp>
        <p:nvSpPr>
          <p:cNvPr id="224" name="Google Shape;224;p35"/>
          <p:cNvSpPr txBox="1"/>
          <p:nvPr/>
        </p:nvSpPr>
        <p:spPr>
          <a:xfrm>
            <a:off x="2948275" y="3150013"/>
            <a:ext cx="181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Open Sans"/>
                <a:ea typeface="Open Sans"/>
                <a:cs typeface="Open Sans"/>
                <a:sym typeface="Open Sans"/>
              </a:rPr>
              <a:t>Typography:</a:t>
            </a:r>
            <a:endParaRPr sz="1800">
              <a:latin typeface="Open Sans"/>
              <a:ea typeface="Open Sans"/>
              <a:cs typeface="Open Sans"/>
              <a:sym typeface="Open Sans"/>
            </a:endParaRPr>
          </a:p>
        </p:txBody>
      </p:sp>
      <p:sp>
        <p:nvSpPr>
          <p:cNvPr id="225" name="Google Shape;225;p35"/>
          <p:cNvSpPr txBox="1"/>
          <p:nvPr/>
        </p:nvSpPr>
        <p:spPr>
          <a:xfrm>
            <a:off x="6477400" y="1017725"/>
            <a:ext cx="2337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Open Sans"/>
                <a:ea typeface="Open Sans"/>
                <a:cs typeface="Open Sans"/>
                <a:sym typeface="Open Sans"/>
              </a:rPr>
              <a:t>Color Palette:</a:t>
            </a:r>
            <a:endParaRPr sz="1800">
              <a:latin typeface="Open Sans"/>
              <a:ea typeface="Open Sans"/>
              <a:cs typeface="Open Sans"/>
              <a:sym typeface="Open Sans"/>
            </a:endParaRPr>
          </a:p>
        </p:txBody>
      </p:sp>
      <p:sp>
        <p:nvSpPr>
          <p:cNvPr id="226" name="Google Shape;226;p35"/>
          <p:cNvSpPr txBox="1"/>
          <p:nvPr/>
        </p:nvSpPr>
        <p:spPr>
          <a:xfrm>
            <a:off x="71205" y="1162050"/>
            <a:ext cx="1702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Open Sans"/>
                <a:ea typeface="Open Sans"/>
                <a:cs typeface="Open Sans"/>
                <a:sym typeface="Open Sans"/>
              </a:rPr>
              <a:t>Inspiration</a:t>
            </a:r>
            <a:r>
              <a:rPr lang="en" sz="1800">
                <a:latin typeface="Open Sans"/>
                <a:ea typeface="Open Sans"/>
                <a:cs typeface="Open Sans"/>
                <a:sym typeface="Open Sans"/>
              </a:rPr>
              <a:t>:</a:t>
            </a:r>
            <a:endParaRPr sz="1800">
              <a:latin typeface="Open Sans"/>
              <a:ea typeface="Open Sans"/>
              <a:cs typeface="Open Sans"/>
              <a:sym typeface="Open Sans"/>
            </a:endParaRPr>
          </a:p>
        </p:txBody>
      </p:sp>
      <p:pic>
        <p:nvPicPr>
          <p:cNvPr id="227" name="Google Shape;227;p35"/>
          <p:cNvPicPr preferRelativeResize="0"/>
          <p:nvPr/>
        </p:nvPicPr>
        <p:blipFill>
          <a:blip r:embed="rId7">
            <a:alphaModFix/>
          </a:blip>
          <a:stretch>
            <a:fillRect/>
          </a:stretch>
        </p:blipFill>
        <p:spPr>
          <a:xfrm>
            <a:off x="2081675" y="1313050"/>
            <a:ext cx="1020037" cy="1768926"/>
          </a:xfrm>
          <a:prstGeom prst="rect">
            <a:avLst/>
          </a:prstGeom>
          <a:noFill/>
          <a:ln>
            <a:noFill/>
          </a:ln>
        </p:spPr>
      </p:pic>
      <p:pic>
        <p:nvPicPr>
          <p:cNvPr id="228" name="Google Shape;228;p35"/>
          <p:cNvPicPr preferRelativeResize="0"/>
          <p:nvPr/>
        </p:nvPicPr>
        <p:blipFill rotWithShape="1">
          <a:blip r:embed="rId8">
            <a:alphaModFix/>
          </a:blip>
          <a:srcRect b="9338" l="0" r="0" t="0"/>
          <a:stretch/>
        </p:blipFill>
        <p:spPr>
          <a:xfrm>
            <a:off x="3409675" y="909484"/>
            <a:ext cx="1020026" cy="2027392"/>
          </a:xfrm>
          <a:prstGeom prst="rect">
            <a:avLst/>
          </a:prstGeom>
          <a:noFill/>
          <a:ln>
            <a:noFill/>
          </a:ln>
        </p:spPr>
      </p:pic>
      <p:sp>
        <p:nvSpPr>
          <p:cNvPr id="229" name="Google Shape;229;p35"/>
          <p:cNvSpPr txBox="1"/>
          <p:nvPr/>
        </p:nvSpPr>
        <p:spPr>
          <a:xfrm>
            <a:off x="3296850" y="583925"/>
            <a:ext cx="1932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Open Sans"/>
                <a:ea typeface="Open Sans"/>
                <a:cs typeface="Open Sans"/>
                <a:sym typeface="Open Sans"/>
              </a:rPr>
              <a:t>Final Product:</a:t>
            </a:r>
            <a:endParaRPr b="1" sz="1200">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Responsive Design</a:t>
            </a:r>
            <a:endParaRPr/>
          </a:p>
        </p:txBody>
      </p:sp>
      <p:pic>
        <p:nvPicPr>
          <p:cNvPr id="235" name="Google Shape;235;p36"/>
          <p:cNvPicPr preferRelativeResize="0"/>
          <p:nvPr/>
        </p:nvPicPr>
        <p:blipFill>
          <a:blip r:embed="rId3">
            <a:alphaModFix/>
          </a:blip>
          <a:stretch>
            <a:fillRect/>
          </a:stretch>
        </p:blipFill>
        <p:spPr>
          <a:xfrm>
            <a:off x="6333375" y="1813150"/>
            <a:ext cx="2464725" cy="3130675"/>
          </a:xfrm>
          <a:prstGeom prst="rect">
            <a:avLst/>
          </a:prstGeom>
          <a:noFill/>
          <a:ln>
            <a:noFill/>
          </a:ln>
        </p:spPr>
      </p:pic>
      <p:pic>
        <p:nvPicPr>
          <p:cNvPr id="236" name="Google Shape;236;p36"/>
          <p:cNvPicPr preferRelativeResize="0"/>
          <p:nvPr/>
        </p:nvPicPr>
        <p:blipFill>
          <a:blip r:embed="rId4">
            <a:alphaModFix/>
          </a:blip>
          <a:stretch>
            <a:fillRect/>
          </a:stretch>
        </p:blipFill>
        <p:spPr>
          <a:xfrm>
            <a:off x="3484113" y="1613356"/>
            <a:ext cx="1733550" cy="402431"/>
          </a:xfrm>
          <a:prstGeom prst="rect">
            <a:avLst/>
          </a:prstGeom>
          <a:noFill/>
          <a:ln>
            <a:noFill/>
          </a:ln>
        </p:spPr>
      </p:pic>
      <p:pic>
        <p:nvPicPr>
          <p:cNvPr id="237" name="Google Shape;237;p36"/>
          <p:cNvPicPr preferRelativeResize="0"/>
          <p:nvPr/>
        </p:nvPicPr>
        <p:blipFill>
          <a:blip r:embed="rId5">
            <a:alphaModFix/>
          </a:blip>
          <a:stretch>
            <a:fillRect/>
          </a:stretch>
        </p:blipFill>
        <p:spPr>
          <a:xfrm>
            <a:off x="174600" y="4272583"/>
            <a:ext cx="2464725" cy="582442"/>
          </a:xfrm>
          <a:prstGeom prst="rect">
            <a:avLst/>
          </a:prstGeom>
          <a:noFill/>
          <a:ln>
            <a:noFill/>
          </a:ln>
        </p:spPr>
      </p:pic>
      <p:pic>
        <p:nvPicPr>
          <p:cNvPr id="238" name="Google Shape;238;p36"/>
          <p:cNvPicPr preferRelativeResize="0"/>
          <p:nvPr/>
        </p:nvPicPr>
        <p:blipFill>
          <a:blip r:embed="rId6">
            <a:alphaModFix/>
          </a:blip>
          <a:stretch>
            <a:fillRect/>
          </a:stretch>
        </p:blipFill>
        <p:spPr>
          <a:xfrm>
            <a:off x="4052107" y="4277450"/>
            <a:ext cx="1620741" cy="572700"/>
          </a:xfrm>
          <a:prstGeom prst="rect">
            <a:avLst/>
          </a:prstGeom>
          <a:noFill/>
          <a:ln>
            <a:noFill/>
          </a:ln>
        </p:spPr>
      </p:pic>
      <p:sp>
        <p:nvSpPr>
          <p:cNvPr id="239" name="Google Shape;239;p36"/>
          <p:cNvSpPr txBox="1"/>
          <p:nvPr/>
        </p:nvSpPr>
        <p:spPr>
          <a:xfrm>
            <a:off x="6901400" y="1354325"/>
            <a:ext cx="183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Alert Dialogs</a:t>
            </a:r>
            <a:endParaRPr>
              <a:latin typeface="Open Sans"/>
              <a:ea typeface="Open Sans"/>
              <a:cs typeface="Open Sans"/>
              <a:sym typeface="Open Sans"/>
            </a:endParaRPr>
          </a:p>
        </p:txBody>
      </p:sp>
      <p:sp>
        <p:nvSpPr>
          <p:cNvPr id="240" name="Google Shape;240;p36"/>
          <p:cNvSpPr txBox="1"/>
          <p:nvPr/>
        </p:nvSpPr>
        <p:spPr>
          <a:xfrm>
            <a:off x="280875" y="1247863"/>
            <a:ext cx="139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Sliders</a:t>
            </a:r>
            <a:endParaRPr>
              <a:latin typeface="Open Sans"/>
              <a:ea typeface="Open Sans"/>
              <a:cs typeface="Open Sans"/>
              <a:sym typeface="Open Sans"/>
            </a:endParaRPr>
          </a:p>
        </p:txBody>
      </p:sp>
      <p:sp>
        <p:nvSpPr>
          <p:cNvPr id="241" name="Google Shape;241;p36"/>
          <p:cNvSpPr txBox="1"/>
          <p:nvPr/>
        </p:nvSpPr>
        <p:spPr>
          <a:xfrm>
            <a:off x="3939150" y="1213150"/>
            <a:ext cx="173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Toasts</a:t>
            </a:r>
            <a:endParaRPr>
              <a:latin typeface="Open Sans"/>
              <a:ea typeface="Open Sans"/>
              <a:cs typeface="Open Sans"/>
              <a:sym typeface="Open Sans"/>
            </a:endParaRPr>
          </a:p>
        </p:txBody>
      </p:sp>
      <p:sp>
        <p:nvSpPr>
          <p:cNvPr id="242" name="Google Shape;242;p36"/>
          <p:cNvSpPr txBox="1"/>
          <p:nvPr/>
        </p:nvSpPr>
        <p:spPr>
          <a:xfrm>
            <a:off x="4251963" y="3870875"/>
            <a:ext cx="122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Ripple Effect</a:t>
            </a:r>
            <a:endParaRPr>
              <a:latin typeface="Open Sans"/>
              <a:ea typeface="Open Sans"/>
              <a:cs typeface="Open Sans"/>
              <a:sym typeface="Open Sans"/>
            </a:endParaRPr>
          </a:p>
        </p:txBody>
      </p:sp>
      <p:sp>
        <p:nvSpPr>
          <p:cNvPr id="243" name="Google Shape;243;p36"/>
          <p:cNvSpPr txBox="1"/>
          <p:nvPr/>
        </p:nvSpPr>
        <p:spPr>
          <a:xfrm>
            <a:off x="801825" y="3915525"/>
            <a:ext cx="183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Helper Text</a:t>
            </a:r>
            <a:endParaRPr>
              <a:latin typeface="Open Sans"/>
              <a:ea typeface="Open Sans"/>
              <a:cs typeface="Open Sans"/>
              <a:sym typeface="Open Sans"/>
            </a:endParaRPr>
          </a:p>
        </p:txBody>
      </p:sp>
      <p:sp>
        <p:nvSpPr>
          <p:cNvPr id="244" name="Google Shape;244;p36"/>
          <p:cNvSpPr/>
          <p:nvPr/>
        </p:nvSpPr>
        <p:spPr>
          <a:xfrm>
            <a:off x="1499100" y="2161288"/>
            <a:ext cx="4743850" cy="1709575"/>
          </a:xfrm>
          <a:custGeom>
            <a:rect b="b" l="l" r="r" t="t"/>
            <a:pathLst>
              <a:path extrusionOk="0" h="68383" w="189754">
                <a:moveTo>
                  <a:pt x="0" y="12137"/>
                </a:moveTo>
                <a:lnTo>
                  <a:pt x="115155" y="0"/>
                </a:lnTo>
                <a:lnTo>
                  <a:pt x="189754" y="29011"/>
                </a:lnTo>
                <a:lnTo>
                  <a:pt x="128773" y="64831"/>
                </a:lnTo>
                <a:lnTo>
                  <a:pt x="10065" y="68383"/>
                </a:lnTo>
                <a:close/>
              </a:path>
            </a:pathLst>
          </a:custGeom>
          <a:noFill/>
          <a:ln cap="flat" cmpd="sng" w="9525">
            <a:solidFill>
              <a:srgbClr val="42FFB7"/>
            </a:solidFill>
            <a:prstDash val="lgDashDot"/>
            <a:round/>
            <a:headEnd len="med" w="med" type="none"/>
            <a:tailEnd len="med" w="med" type="none"/>
          </a:ln>
        </p:spPr>
      </p:sp>
      <p:sp>
        <p:nvSpPr>
          <p:cNvPr id="245" name="Google Shape;245;p36"/>
          <p:cNvSpPr txBox="1"/>
          <p:nvPr/>
        </p:nvSpPr>
        <p:spPr>
          <a:xfrm>
            <a:off x="2804875" y="2815988"/>
            <a:ext cx="187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Open Sans"/>
                <a:ea typeface="Open Sans"/>
                <a:cs typeface="Open Sans"/>
                <a:sym typeface="Open Sans"/>
              </a:rPr>
              <a:t>User Experience</a:t>
            </a:r>
            <a:endParaRPr i="1">
              <a:latin typeface="Open Sans"/>
              <a:ea typeface="Open Sans"/>
              <a:cs typeface="Open Sans"/>
              <a:sym typeface="Open Sans"/>
            </a:endParaRPr>
          </a:p>
        </p:txBody>
      </p:sp>
      <p:cxnSp>
        <p:nvCxnSpPr>
          <p:cNvPr id="246" name="Google Shape;246;p36"/>
          <p:cNvCxnSpPr>
            <a:stCxn id="245" idx="1"/>
          </p:cNvCxnSpPr>
          <p:nvPr/>
        </p:nvCxnSpPr>
        <p:spPr>
          <a:xfrm rot="10800000">
            <a:off x="1580275" y="2547488"/>
            <a:ext cx="1224600" cy="468600"/>
          </a:xfrm>
          <a:prstGeom prst="straightConnector1">
            <a:avLst/>
          </a:prstGeom>
          <a:noFill/>
          <a:ln cap="flat" cmpd="sng" w="9525">
            <a:solidFill>
              <a:srgbClr val="42FFB7"/>
            </a:solidFill>
            <a:prstDash val="solid"/>
            <a:round/>
            <a:headEnd len="med" w="med" type="none"/>
            <a:tailEnd len="med" w="med" type="none"/>
          </a:ln>
        </p:spPr>
      </p:cxnSp>
      <p:cxnSp>
        <p:nvCxnSpPr>
          <p:cNvPr id="247" name="Google Shape;247;p36"/>
          <p:cNvCxnSpPr>
            <a:stCxn id="245" idx="2"/>
          </p:cNvCxnSpPr>
          <p:nvPr/>
        </p:nvCxnSpPr>
        <p:spPr>
          <a:xfrm>
            <a:off x="3741025" y="3216188"/>
            <a:ext cx="581100" cy="506400"/>
          </a:xfrm>
          <a:prstGeom prst="straightConnector1">
            <a:avLst/>
          </a:prstGeom>
          <a:noFill/>
          <a:ln cap="flat" cmpd="sng" w="9525">
            <a:solidFill>
              <a:srgbClr val="42FFB7"/>
            </a:solidFill>
            <a:prstDash val="solid"/>
            <a:round/>
            <a:headEnd len="med" w="med" type="none"/>
            <a:tailEnd len="med" w="med" type="none"/>
          </a:ln>
        </p:spPr>
      </p:cxnSp>
      <p:cxnSp>
        <p:nvCxnSpPr>
          <p:cNvPr id="248" name="Google Shape;248;p36"/>
          <p:cNvCxnSpPr/>
          <p:nvPr/>
        </p:nvCxnSpPr>
        <p:spPr>
          <a:xfrm flipH="1" rot="10800000">
            <a:off x="4216375" y="2926550"/>
            <a:ext cx="1846200" cy="112800"/>
          </a:xfrm>
          <a:prstGeom prst="straightConnector1">
            <a:avLst/>
          </a:prstGeom>
          <a:noFill/>
          <a:ln cap="flat" cmpd="sng" w="9525">
            <a:solidFill>
              <a:srgbClr val="42FFB7"/>
            </a:solidFill>
            <a:prstDash val="solid"/>
            <a:round/>
            <a:headEnd len="med" w="med" type="none"/>
            <a:tailEnd len="med" w="med" type="none"/>
          </a:ln>
        </p:spPr>
      </p:cxnSp>
      <p:cxnSp>
        <p:nvCxnSpPr>
          <p:cNvPr id="249" name="Google Shape;249;p36"/>
          <p:cNvCxnSpPr>
            <a:stCxn id="245" idx="0"/>
          </p:cNvCxnSpPr>
          <p:nvPr/>
        </p:nvCxnSpPr>
        <p:spPr>
          <a:xfrm flipH="1" rot="10800000">
            <a:off x="3741025" y="2190488"/>
            <a:ext cx="595800" cy="625500"/>
          </a:xfrm>
          <a:prstGeom prst="straightConnector1">
            <a:avLst/>
          </a:prstGeom>
          <a:noFill/>
          <a:ln cap="flat" cmpd="sng" w="9525">
            <a:solidFill>
              <a:srgbClr val="42FFB7"/>
            </a:solidFill>
            <a:prstDash val="solid"/>
            <a:round/>
            <a:headEnd len="med" w="med" type="none"/>
            <a:tailEnd len="med" w="med" type="none"/>
          </a:ln>
        </p:spPr>
      </p:cxnSp>
      <p:cxnSp>
        <p:nvCxnSpPr>
          <p:cNvPr id="250" name="Google Shape;250;p36"/>
          <p:cNvCxnSpPr/>
          <p:nvPr/>
        </p:nvCxnSpPr>
        <p:spPr>
          <a:xfrm flipH="1">
            <a:off x="1835375" y="3219325"/>
            <a:ext cx="1006500" cy="584700"/>
          </a:xfrm>
          <a:prstGeom prst="straightConnector1">
            <a:avLst/>
          </a:prstGeom>
          <a:noFill/>
          <a:ln cap="flat" cmpd="sng" w="9525">
            <a:solidFill>
              <a:srgbClr val="42FFB7"/>
            </a:solidFill>
            <a:prstDash val="solid"/>
            <a:round/>
            <a:headEnd len="med" w="med" type="none"/>
            <a:tailEnd len="med" w="med" type="none"/>
          </a:ln>
        </p:spPr>
      </p:cxnSp>
      <p:pic>
        <p:nvPicPr>
          <p:cNvPr id="251" name="Google Shape;251;p36"/>
          <p:cNvPicPr preferRelativeResize="0"/>
          <p:nvPr/>
        </p:nvPicPr>
        <p:blipFill>
          <a:blip r:embed="rId7">
            <a:alphaModFix/>
          </a:blip>
          <a:stretch>
            <a:fillRect/>
          </a:stretch>
        </p:blipFill>
        <p:spPr>
          <a:xfrm>
            <a:off x="233800" y="1613362"/>
            <a:ext cx="1103159" cy="1360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Constraints</a:t>
            </a:r>
            <a:endParaRPr/>
          </a:p>
        </p:txBody>
      </p:sp>
      <p:sp>
        <p:nvSpPr>
          <p:cNvPr id="257" name="Google Shape;257;p37"/>
          <p:cNvSpPr txBox="1"/>
          <p:nvPr/>
        </p:nvSpPr>
        <p:spPr>
          <a:xfrm>
            <a:off x="6770213" y="1190925"/>
            <a:ext cx="115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Pixel 3</a:t>
            </a:r>
            <a:endParaRPr b="1">
              <a:latin typeface="Open Sans"/>
              <a:ea typeface="Open Sans"/>
              <a:cs typeface="Open Sans"/>
              <a:sym typeface="Open Sans"/>
            </a:endParaRPr>
          </a:p>
        </p:txBody>
      </p:sp>
      <p:pic>
        <p:nvPicPr>
          <p:cNvPr id="258" name="Google Shape;258;p37"/>
          <p:cNvPicPr preferRelativeResize="0"/>
          <p:nvPr/>
        </p:nvPicPr>
        <p:blipFill>
          <a:blip r:embed="rId3">
            <a:alphaModFix/>
          </a:blip>
          <a:stretch>
            <a:fillRect/>
          </a:stretch>
        </p:blipFill>
        <p:spPr>
          <a:xfrm>
            <a:off x="1098099" y="1346500"/>
            <a:ext cx="1460500" cy="3245552"/>
          </a:xfrm>
          <a:prstGeom prst="rect">
            <a:avLst/>
          </a:prstGeom>
          <a:noFill/>
          <a:ln>
            <a:noFill/>
          </a:ln>
        </p:spPr>
      </p:pic>
      <p:pic>
        <p:nvPicPr>
          <p:cNvPr id="259" name="Google Shape;259;p37"/>
          <p:cNvPicPr preferRelativeResize="0"/>
          <p:nvPr/>
        </p:nvPicPr>
        <p:blipFill>
          <a:blip r:embed="rId4">
            <a:alphaModFix/>
          </a:blip>
          <a:stretch>
            <a:fillRect/>
          </a:stretch>
        </p:blipFill>
        <p:spPr>
          <a:xfrm>
            <a:off x="3872725" y="1531482"/>
            <a:ext cx="1398562" cy="3060566"/>
          </a:xfrm>
          <a:prstGeom prst="rect">
            <a:avLst/>
          </a:prstGeom>
          <a:noFill/>
          <a:ln>
            <a:noFill/>
          </a:ln>
        </p:spPr>
      </p:pic>
      <p:pic>
        <p:nvPicPr>
          <p:cNvPr id="260" name="Google Shape;260;p37"/>
          <p:cNvPicPr preferRelativeResize="0"/>
          <p:nvPr/>
        </p:nvPicPr>
        <p:blipFill>
          <a:blip r:embed="rId5">
            <a:alphaModFix/>
          </a:blip>
          <a:stretch>
            <a:fillRect/>
          </a:stretch>
        </p:blipFill>
        <p:spPr>
          <a:xfrm>
            <a:off x="6416500" y="1591125"/>
            <a:ext cx="1654625" cy="3000925"/>
          </a:xfrm>
          <a:prstGeom prst="rect">
            <a:avLst/>
          </a:prstGeom>
          <a:noFill/>
          <a:ln>
            <a:noFill/>
          </a:ln>
        </p:spPr>
      </p:pic>
      <p:cxnSp>
        <p:nvCxnSpPr>
          <p:cNvPr id="261" name="Google Shape;261;p37"/>
          <p:cNvCxnSpPr/>
          <p:nvPr/>
        </p:nvCxnSpPr>
        <p:spPr>
          <a:xfrm>
            <a:off x="5165700" y="2412650"/>
            <a:ext cx="1376400" cy="73800"/>
          </a:xfrm>
          <a:prstGeom prst="straightConnector1">
            <a:avLst/>
          </a:prstGeom>
          <a:noFill/>
          <a:ln cap="flat" cmpd="sng" w="9525">
            <a:solidFill>
              <a:schemeClr val="dk2"/>
            </a:solidFill>
            <a:prstDash val="solid"/>
            <a:round/>
            <a:headEnd len="med" w="med" type="none"/>
            <a:tailEnd len="med" w="med" type="triangle"/>
          </a:ln>
        </p:spPr>
      </p:cxnSp>
      <p:sp>
        <p:nvSpPr>
          <p:cNvPr id="262" name="Google Shape;262;p37"/>
          <p:cNvSpPr txBox="1"/>
          <p:nvPr/>
        </p:nvSpPr>
        <p:spPr>
          <a:xfrm>
            <a:off x="5271275" y="2086250"/>
            <a:ext cx="2190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Open Sans"/>
                <a:ea typeface="Open Sans"/>
                <a:cs typeface="Open Sans"/>
                <a:sym typeface="Open Sans"/>
              </a:rPr>
              <a:t>A</a:t>
            </a:r>
            <a:r>
              <a:rPr lang="en" sz="1000">
                <a:latin typeface="Open Sans"/>
                <a:ea typeface="Open Sans"/>
                <a:cs typeface="Open Sans"/>
                <a:sym typeface="Open Sans"/>
              </a:rPr>
              <a:t>djustable Width</a:t>
            </a:r>
            <a:endParaRPr sz="1000">
              <a:latin typeface="Open Sans"/>
              <a:ea typeface="Open Sans"/>
              <a:cs typeface="Open Sans"/>
              <a:sym typeface="Open Sans"/>
            </a:endParaRPr>
          </a:p>
        </p:txBody>
      </p:sp>
      <p:cxnSp>
        <p:nvCxnSpPr>
          <p:cNvPr id="263" name="Google Shape;263;p37"/>
          <p:cNvCxnSpPr/>
          <p:nvPr/>
        </p:nvCxnSpPr>
        <p:spPr>
          <a:xfrm flipH="1">
            <a:off x="3374600" y="4070400"/>
            <a:ext cx="681000" cy="6810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264" name="Google Shape;264;p37"/>
          <p:cNvSpPr txBox="1"/>
          <p:nvPr/>
        </p:nvSpPr>
        <p:spPr>
          <a:xfrm>
            <a:off x="1963475" y="4592050"/>
            <a:ext cx="2382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Open Sans"/>
                <a:ea typeface="Open Sans"/>
                <a:cs typeface="Open Sans"/>
                <a:sym typeface="Open Sans"/>
              </a:rPr>
              <a:t>Opposing Constraints</a:t>
            </a:r>
            <a:endParaRPr sz="1000">
              <a:latin typeface="Open Sans"/>
              <a:ea typeface="Open Sans"/>
              <a:cs typeface="Open Sans"/>
              <a:sym typeface="Open Sans"/>
            </a:endParaRPr>
          </a:p>
        </p:txBody>
      </p:sp>
      <p:cxnSp>
        <p:nvCxnSpPr>
          <p:cNvPr id="265" name="Google Shape;265;p37"/>
          <p:cNvCxnSpPr/>
          <p:nvPr/>
        </p:nvCxnSpPr>
        <p:spPr>
          <a:xfrm rot="-5400000">
            <a:off x="2183250" y="2967675"/>
            <a:ext cx="1250700" cy="6735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266" name="Google Shape;266;p37"/>
          <p:cNvCxnSpPr>
            <a:stCxn id="258" idx="3"/>
          </p:cNvCxnSpPr>
          <p:nvPr/>
        </p:nvCxnSpPr>
        <p:spPr>
          <a:xfrm flipH="1" rot="10800000">
            <a:off x="2558600" y="2641976"/>
            <a:ext cx="268500" cy="327300"/>
          </a:xfrm>
          <a:prstGeom prst="bentConnector2">
            <a:avLst/>
          </a:prstGeom>
          <a:noFill/>
          <a:ln cap="flat" cmpd="sng" w="9525">
            <a:solidFill>
              <a:schemeClr val="dk2"/>
            </a:solidFill>
            <a:prstDash val="solid"/>
            <a:round/>
            <a:headEnd len="med" w="med" type="none"/>
            <a:tailEnd len="med" w="med" type="none"/>
          </a:ln>
        </p:spPr>
      </p:cxnSp>
      <p:sp>
        <p:nvSpPr>
          <p:cNvPr id="267" name="Google Shape;267;p37"/>
          <p:cNvSpPr txBox="1"/>
          <p:nvPr/>
        </p:nvSpPr>
        <p:spPr>
          <a:xfrm>
            <a:off x="2568050" y="2203250"/>
            <a:ext cx="1376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Open Sans"/>
                <a:ea typeface="Open Sans"/>
                <a:cs typeface="Open Sans"/>
                <a:sym typeface="Open Sans"/>
              </a:rPr>
              <a:t>Barriers and Guidelines</a:t>
            </a:r>
            <a:endParaRPr sz="1000">
              <a:latin typeface="Open Sans"/>
              <a:ea typeface="Open Sans"/>
              <a:cs typeface="Open Sans"/>
              <a:sym typeface="Open Sans"/>
            </a:endParaRPr>
          </a:p>
        </p:txBody>
      </p:sp>
      <p:sp>
        <p:nvSpPr>
          <p:cNvPr id="268" name="Google Shape;268;p37"/>
          <p:cNvSpPr txBox="1"/>
          <p:nvPr/>
        </p:nvSpPr>
        <p:spPr>
          <a:xfrm>
            <a:off x="4129625" y="1190925"/>
            <a:ext cx="117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Pixel 4</a:t>
            </a:r>
            <a:endParaRPr b="1">
              <a:latin typeface="Open Sans"/>
              <a:ea typeface="Open Sans"/>
              <a:cs typeface="Open Sans"/>
              <a:sym typeface="Open Sans"/>
            </a:endParaRPr>
          </a:p>
        </p:txBody>
      </p:sp>
      <p:sp>
        <p:nvSpPr>
          <p:cNvPr id="269" name="Google Shape;269;p37"/>
          <p:cNvSpPr txBox="1"/>
          <p:nvPr/>
        </p:nvSpPr>
        <p:spPr>
          <a:xfrm>
            <a:off x="1569300" y="1017725"/>
            <a:ext cx="51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A12</a:t>
            </a:r>
            <a:endParaRPr b="1">
              <a:latin typeface="Open Sans"/>
              <a:ea typeface="Open Sans"/>
              <a:cs typeface="Open Sans"/>
              <a:sym typeface="Open Sans"/>
            </a:endParaRPr>
          </a:p>
        </p:txBody>
      </p:sp>
      <p:cxnSp>
        <p:nvCxnSpPr>
          <p:cNvPr id="270" name="Google Shape;270;p37"/>
          <p:cNvCxnSpPr/>
          <p:nvPr/>
        </p:nvCxnSpPr>
        <p:spPr>
          <a:xfrm>
            <a:off x="7279900" y="2684625"/>
            <a:ext cx="1257600" cy="5160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271" name="Google Shape;271;p37"/>
          <p:cNvSpPr txBox="1"/>
          <p:nvPr/>
        </p:nvSpPr>
        <p:spPr>
          <a:xfrm>
            <a:off x="8148175" y="2722963"/>
            <a:ext cx="1102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Open Sans"/>
                <a:ea typeface="Open Sans"/>
                <a:cs typeface="Open Sans"/>
                <a:sym typeface="Open Sans"/>
              </a:rPr>
              <a:t>Packed Chainstyle</a:t>
            </a:r>
            <a:endParaRPr sz="1000">
              <a:latin typeface="Open Sans"/>
              <a:ea typeface="Open Sans"/>
              <a:cs typeface="Open Sans"/>
              <a:sym typeface="Open Sans"/>
            </a:endParaRPr>
          </a:p>
        </p:txBody>
      </p:sp>
      <p:cxnSp>
        <p:nvCxnSpPr>
          <p:cNvPr id="272" name="Google Shape;272;p37"/>
          <p:cNvCxnSpPr>
            <a:stCxn id="258" idx="1"/>
            <a:endCxn id="258" idx="3"/>
          </p:cNvCxnSpPr>
          <p:nvPr/>
        </p:nvCxnSpPr>
        <p:spPr>
          <a:xfrm>
            <a:off x="1098099" y="2969276"/>
            <a:ext cx="1460400" cy="0"/>
          </a:xfrm>
          <a:prstGeom prst="straightConnector1">
            <a:avLst/>
          </a:prstGeom>
          <a:noFill/>
          <a:ln cap="flat" cmpd="sng" w="9525">
            <a:solidFill>
              <a:schemeClr val="dk2"/>
            </a:solidFill>
            <a:prstDash val="dashDot"/>
            <a:round/>
            <a:headEnd len="med" w="med" type="none"/>
            <a:tailEnd len="med" w="med" type="none"/>
          </a:ln>
        </p:spPr>
      </p:cxnSp>
      <p:cxnSp>
        <p:nvCxnSpPr>
          <p:cNvPr id="273" name="Google Shape;273;p37"/>
          <p:cNvCxnSpPr/>
          <p:nvPr/>
        </p:nvCxnSpPr>
        <p:spPr>
          <a:xfrm flipH="1" rot="10800000">
            <a:off x="1128675" y="3942225"/>
            <a:ext cx="1330200" cy="8100"/>
          </a:xfrm>
          <a:prstGeom prst="straightConnector1">
            <a:avLst/>
          </a:prstGeom>
          <a:noFill/>
          <a:ln cap="flat" cmpd="sng" w="9525">
            <a:solidFill>
              <a:schemeClr val="dk2"/>
            </a:solidFill>
            <a:prstDash val="lgDash"/>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Landscape</a:t>
            </a:r>
            <a:endParaRPr/>
          </a:p>
        </p:txBody>
      </p:sp>
      <p:pic>
        <p:nvPicPr>
          <p:cNvPr id="279" name="Google Shape;279;p38"/>
          <p:cNvPicPr preferRelativeResize="0"/>
          <p:nvPr/>
        </p:nvPicPr>
        <p:blipFill>
          <a:blip r:embed="rId3">
            <a:alphaModFix/>
          </a:blip>
          <a:stretch>
            <a:fillRect/>
          </a:stretch>
        </p:blipFill>
        <p:spPr>
          <a:xfrm>
            <a:off x="270800" y="2756750"/>
            <a:ext cx="3849504" cy="2175125"/>
          </a:xfrm>
          <a:prstGeom prst="rect">
            <a:avLst/>
          </a:prstGeom>
          <a:noFill/>
          <a:ln>
            <a:noFill/>
          </a:ln>
        </p:spPr>
      </p:pic>
      <p:pic>
        <p:nvPicPr>
          <p:cNvPr id="280" name="Google Shape;280;p38"/>
          <p:cNvPicPr preferRelativeResize="0"/>
          <p:nvPr/>
        </p:nvPicPr>
        <p:blipFill>
          <a:blip r:embed="rId4">
            <a:alphaModFix/>
          </a:blip>
          <a:stretch>
            <a:fillRect/>
          </a:stretch>
        </p:blipFill>
        <p:spPr>
          <a:xfrm>
            <a:off x="4730300" y="1515150"/>
            <a:ext cx="3588126" cy="2026775"/>
          </a:xfrm>
          <a:prstGeom prst="rect">
            <a:avLst/>
          </a:prstGeom>
          <a:noFill/>
          <a:ln>
            <a:noFill/>
          </a:ln>
        </p:spPr>
      </p:pic>
      <p:cxnSp>
        <p:nvCxnSpPr>
          <p:cNvPr id="281" name="Google Shape;281;p38"/>
          <p:cNvCxnSpPr>
            <a:stCxn id="279" idx="0"/>
            <a:endCxn id="280" idx="0"/>
          </p:cNvCxnSpPr>
          <p:nvPr/>
        </p:nvCxnSpPr>
        <p:spPr>
          <a:xfrm rot="-5400000">
            <a:off x="3739052" y="-28450"/>
            <a:ext cx="1241700" cy="4328700"/>
          </a:xfrm>
          <a:prstGeom prst="curvedConnector3">
            <a:avLst>
              <a:gd fmla="val 119169" name="adj1"/>
            </a:avLst>
          </a:prstGeom>
          <a:noFill/>
          <a:ln cap="flat" cmpd="sng" w="9525">
            <a:solidFill>
              <a:schemeClr val="dk2"/>
            </a:solidFill>
            <a:prstDash val="solid"/>
            <a:round/>
            <a:headEnd len="med" w="med" type="none"/>
            <a:tailEnd len="med" w="med" type="none"/>
          </a:ln>
        </p:spPr>
      </p:cxnSp>
      <p:sp>
        <p:nvSpPr>
          <p:cNvPr id="282" name="Google Shape;282;p38"/>
          <p:cNvSpPr txBox="1"/>
          <p:nvPr/>
        </p:nvSpPr>
        <p:spPr>
          <a:xfrm>
            <a:off x="1457950" y="1391325"/>
            <a:ext cx="1635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New Guidelines</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(X over Y)</a:t>
            </a:r>
            <a:endParaRPr>
              <a:latin typeface="Open Sans"/>
              <a:ea typeface="Open Sans"/>
              <a:cs typeface="Open Sans"/>
              <a:sym typeface="Open Sans"/>
            </a:endParaRPr>
          </a:p>
        </p:txBody>
      </p:sp>
      <p:sp>
        <p:nvSpPr>
          <p:cNvPr id="283" name="Google Shape;283;p38"/>
          <p:cNvSpPr txBox="1"/>
          <p:nvPr/>
        </p:nvSpPr>
        <p:spPr>
          <a:xfrm>
            <a:off x="6524250" y="3851438"/>
            <a:ext cx="1798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Scalable Images (SVG)</a:t>
            </a:r>
            <a:endParaRPr>
              <a:latin typeface="Open Sans"/>
              <a:ea typeface="Open Sans"/>
              <a:cs typeface="Open Sans"/>
              <a:sym typeface="Open Sans"/>
            </a:endParaRPr>
          </a:p>
        </p:txBody>
      </p:sp>
      <p:cxnSp>
        <p:nvCxnSpPr>
          <p:cNvPr id="284" name="Google Shape;284;p38"/>
          <p:cNvCxnSpPr/>
          <p:nvPr/>
        </p:nvCxnSpPr>
        <p:spPr>
          <a:xfrm flipH="1" rot="5400000">
            <a:off x="6733175" y="3330038"/>
            <a:ext cx="543300" cy="4995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285" name="Google Shape;285;p38"/>
          <p:cNvCxnSpPr/>
          <p:nvPr/>
        </p:nvCxnSpPr>
        <p:spPr>
          <a:xfrm flipH="1" rot="10800000">
            <a:off x="4766075" y="2420175"/>
            <a:ext cx="96300" cy="1509600"/>
          </a:xfrm>
          <a:prstGeom prst="straightConnector1">
            <a:avLst/>
          </a:prstGeom>
          <a:noFill/>
          <a:ln cap="flat" cmpd="sng" w="9525">
            <a:solidFill>
              <a:schemeClr val="dk2"/>
            </a:solidFill>
            <a:prstDash val="solid"/>
            <a:round/>
            <a:headEnd len="med" w="med" type="none"/>
            <a:tailEnd len="med" w="med" type="triangle"/>
          </a:ln>
        </p:spPr>
      </p:cxnSp>
      <p:sp>
        <p:nvSpPr>
          <p:cNvPr id="286" name="Google Shape;286;p38"/>
          <p:cNvSpPr txBox="1"/>
          <p:nvPr/>
        </p:nvSpPr>
        <p:spPr>
          <a:xfrm>
            <a:off x="4329375" y="3929775"/>
            <a:ext cx="1561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Corner Constraints</a:t>
            </a:r>
            <a:endParaRPr>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Firebase Auth</a:t>
            </a:r>
            <a:endParaRPr/>
          </a:p>
        </p:txBody>
      </p:sp>
      <p:pic>
        <p:nvPicPr>
          <p:cNvPr id="292" name="Google Shape;292;p39"/>
          <p:cNvPicPr preferRelativeResize="0"/>
          <p:nvPr/>
        </p:nvPicPr>
        <p:blipFill>
          <a:blip r:embed="rId3">
            <a:alphaModFix/>
          </a:blip>
          <a:stretch>
            <a:fillRect/>
          </a:stretch>
        </p:blipFill>
        <p:spPr>
          <a:xfrm>
            <a:off x="1991500" y="1137875"/>
            <a:ext cx="5161003" cy="3820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Firebase Auth</a:t>
            </a:r>
            <a:endParaRPr/>
          </a:p>
        </p:txBody>
      </p:sp>
      <p:pic>
        <p:nvPicPr>
          <p:cNvPr id="298" name="Google Shape;298;p40"/>
          <p:cNvPicPr preferRelativeResize="0"/>
          <p:nvPr/>
        </p:nvPicPr>
        <p:blipFill>
          <a:blip r:embed="rId3">
            <a:alphaModFix/>
          </a:blip>
          <a:stretch>
            <a:fillRect/>
          </a:stretch>
        </p:blipFill>
        <p:spPr>
          <a:xfrm>
            <a:off x="866800" y="1137225"/>
            <a:ext cx="7410376" cy="3820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Quiz</a:t>
            </a:r>
            <a:endParaRPr/>
          </a:p>
        </p:txBody>
      </p:sp>
      <p:sp>
        <p:nvSpPr>
          <p:cNvPr id="304" name="Google Shape;304;p41"/>
          <p:cNvSpPr/>
          <p:nvPr/>
        </p:nvSpPr>
        <p:spPr>
          <a:xfrm>
            <a:off x="226775" y="1794925"/>
            <a:ext cx="963000" cy="525300"/>
          </a:xfrm>
          <a:prstGeom prst="roundRect">
            <a:avLst>
              <a:gd fmla="val 16667" name="adj"/>
            </a:avLst>
          </a:prstGeom>
          <a:solidFill>
            <a:srgbClr val="B61249"/>
          </a:solidFill>
          <a:ln cap="flat" cmpd="sng" w="9525">
            <a:solidFill>
              <a:srgbClr val="B6124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Host</a:t>
            </a:r>
            <a:endParaRPr sz="1100">
              <a:solidFill>
                <a:srgbClr val="FFFFFF"/>
              </a:solidFill>
              <a:latin typeface="Roboto"/>
              <a:ea typeface="Roboto"/>
              <a:cs typeface="Roboto"/>
              <a:sym typeface="Roboto"/>
            </a:endParaRPr>
          </a:p>
        </p:txBody>
      </p:sp>
      <p:sp>
        <p:nvSpPr>
          <p:cNvPr id="305" name="Google Shape;305;p41"/>
          <p:cNvSpPr/>
          <p:nvPr/>
        </p:nvSpPr>
        <p:spPr>
          <a:xfrm>
            <a:off x="262775" y="4187150"/>
            <a:ext cx="891000" cy="525300"/>
          </a:xfrm>
          <a:prstGeom prst="roundRect">
            <a:avLst>
              <a:gd fmla="val 16667" name="adj"/>
            </a:avLst>
          </a:prstGeom>
          <a:solidFill>
            <a:srgbClr val="B61249"/>
          </a:solidFill>
          <a:ln cap="flat" cmpd="sng" w="9525">
            <a:solidFill>
              <a:srgbClr val="B6124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Player</a:t>
            </a:r>
            <a:endParaRPr sz="1100">
              <a:solidFill>
                <a:srgbClr val="FFFFFF"/>
              </a:solidFill>
              <a:latin typeface="Roboto"/>
              <a:ea typeface="Roboto"/>
              <a:cs typeface="Roboto"/>
              <a:sym typeface="Roboto"/>
            </a:endParaRPr>
          </a:p>
        </p:txBody>
      </p:sp>
      <p:sp>
        <p:nvSpPr>
          <p:cNvPr id="306" name="Google Shape;306;p41"/>
          <p:cNvSpPr/>
          <p:nvPr/>
        </p:nvSpPr>
        <p:spPr>
          <a:xfrm>
            <a:off x="1835700" y="1794925"/>
            <a:ext cx="834000" cy="525300"/>
          </a:xfrm>
          <a:prstGeom prst="roundRect">
            <a:avLst>
              <a:gd fmla="val 16667" name="adj"/>
            </a:avLst>
          </a:prstGeom>
          <a:solidFill>
            <a:srgbClr val="E1165A"/>
          </a:solidFill>
          <a:ln cap="flat" cmpd="sng" w="9525">
            <a:solidFill>
              <a:srgbClr val="E1165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Create Lobby</a:t>
            </a:r>
            <a:endParaRPr sz="1100">
              <a:solidFill>
                <a:srgbClr val="FFFFFF"/>
              </a:solidFill>
              <a:latin typeface="Roboto"/>
              <a:ea typeface="Roboto"/>
              <a:cs typeface="Roboto"/>
              <a:sym typeface="Roboto"/>
            </a:endParaRPr>
          </a:p>
        </p:txBody>
      </p:sp>
      <p:sp>
        <p:nvSpPr>
          <p:cNvPr id="307" name="Google Shape;307;p41"/>
          <p:cNvSpPr/>
          <p:nvPr/>
        </p:nvSpPr>
        <p:spPr>
          <a:xfrm>
            <a:off x="1771500" y="4187150"/>
            <a:ext cx="963000" cy="525300"/>
          </a:xfrm>
          <a:prstGeom prst="roundRect">
            <a:avLst>
              <a:gd fmla="val 16667" name="adj"/>
            </a:avLst>
          </a:prstGeom>
          <a:solidFill>
            <a:srgbClr val="E1165A"/>
          </a:solidFill>
          <a:ln cap="flat" cmpd="sng" w="9525">
            <a:solidFill>
              <a:srgbClr val="E1165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Join Lobby</a:t>
            </a:r>
            <a:endParaRPr sz="1100">
              <a:solidFill>
                <a:srgbClr val="FFFFFF"/>
              </a:solidFill>
              <a:latin typeface="Roboto"/>
              <a:ea typeface="Roboto"/>
              <a:cs typeface="Roboto"/>
              <a:sym typeface="Roboto"/>
            </a:endParaRPr>
          </a:p>
        </p:txBody>
      </p:sp>
      <p:cxnSp>
        <p:nvCxnSpPr>
          <p:cNvPr id="308" name="Google Shape;308;p41"/>
          <p:cNvCxnSpPr>
            <a:stCxn id="304" idx="3"/>
            <a:endCxn id="306" idx="1"/>
          </p:cNvCxnSpPr>
          <p:nvPr/>
        </p:nvCxnSpPr>
        <p:spPr>
          <a:xfrm>
            <a:off x="1189775" y="2057575"/>
            <a:ext cx="645900" cy="600"/>
          </a:xfrm>
          <a:prstGeom prst="bentConnector3">
            <a:avLst>
              <a:gd fmla="val 50002" name="adj1"/>
            </a:avLst>
          </a:prstGeom>
          <a:noFill/>
          <a:ln cap="flat" cmpd="sng" w="9525">
            <a:solidFill>
              <a:srgbClr val="C2C2C2"/>
            </a:solidFill>
            <a:prstDash val="solid"/>
            <a:round/>
            <a:headEnd len="sm" w="sm" type="none"/>
            <a:tailEnd len="sm" w="sm" type="none"/>
          </a:ln>
        </p:spPr>
      </p:cxnSp>
      <p:cxnSp>
        <p:nvCxnSpPr>
          <p:cNvPr id="309" name="Google Shape;309;p41"/>
          <p:cNvCxnSpPr>
            <a:stCxn id="307" idx="1"/>
            <a:endCxn id="305" idx="3"/>
          </p:cNvCxnSpPr>
          <p:nvPr/>
        </p:nvCxnSpPr>
        <p:spPr>
          <a:xfrm flipH="1">
            <a:off x="1153800" y="4449800"/>
            <a:ext cx="617700" cy="600"/>
          </a:xfrm>
          <a:prstGeom prst="bentConnector3">
            <a:avLst>
              <a:gd fmla="val 50002" name="adj1"/>
            </a:avLst>
          </a:prstGeom>
          <a:noFill/>
          <a:ln cap="flat" cmpd="sng" w="9525">
            <a:solidFill>
              <a:srgbClr val="C2C2C2"/>
            </a:solidFill>
            <a:prstDash val="solid"/>
            <a:round/>
            <a:headEnd len="sm" w="sm" type="none"/>
            <a:tailEnd len="sm" w="sm" type="none"/>
          </a:ln>
        </p:spPr>
      </p:cxnSp>
      <p:cxnSp>
        <p:nvCxnSpPr>
          <p:cNvPr id="310" name="Google Shape;310;p41"/>
          <p:cNvCxnSpPr>
            <a:stCxn id="306" idx="2"/>
            <a:endCxn id="311" idx="0"/>
          </p:cNvCxnSpPr>
          <p:nvPr/>
        </p:nvCxnSpPr>
        <p:spPr>
          <a:xfrm flipH="1" rot="-5400000">
            <a:off x="1917600" y="2655325"/>
            <a:ext cx="670800" cy="6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311" name="Google Shape;311;p41"/>
          <p:cNvSpPr/>
          <p:nvPr/>
        </p:nvSpPr>
        <p:spPr>
          <a:xfrm>
            <a:off x="1771200" y="2991025"/>
            <a:ext cx="963000" cy="525300"/>
          </a:xfrm>
          <a:prstGeom prst="roundRect">
            <a:avLst>
              <a:gd fmla="val 16667" name="adj"/>
            </a:avLst>
          </a:prstGeom>
          <a:solidFill>
            <a:srgbClr val="B61249"/>
          </a:solidFill>
          <a:ln cap="flat" cmpd="sng" w="9525">
            <a:solidFill>
              <a:srgbClr val="B6124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Lobby</a:t>
            </a:r>
            <a:endParaRPr sz="1100">
              <a:solidFill>
                <a:srgbClr val="FFFFFF"/>
              </a:solidFill>
              <a:latin typeface="Roboto"/>
              <a:ea typeface="Roboto"/>
              <a:cs typeface="Roboto"/>
              <a:sym typeface="Roboto"/>
            </a:endParaRPr>
          </a:p>
        </p:txBody>
      </p:sp>
      <p:cxnSp>
        <p:nvCxnSpPr>
          <p:cNvPr id="312" name="Google Shape;312;p41"/>
          <p:cNvCxnSpPr>
            <a:stCxn id="311" idx="2"/>
            <a:endCxn id="307" idx="0"/>
          </p:cNvCxnSpPr>
          <p:nvPr/>
        </p:nvCxnSpPr>
        <p:spPr>
          <a:xfrm flipH="1" rot="-5400000">
            <a:off x="1917600" y="3851425"/>
            <a:ext cx="670800" cy="600"/>
          </a:xfrm>
          <a:prstGeom prst="bentConnector3">
            <a:avLst>
              <a:gd fmla="val 50002" name="adj1"/>
            </a:avLst>
          </a:prstGeom>
          <a:noFill/>
          <a:ln cap="flat" cmpd="sng" w="9525">
            <a:solidFill>
              <a:srgbClr val="C2C2C2"/>
            </a:solidFill>
            <a:prstDash val="solid"/>
            <a:round/>
            <a:headEnd len="sm" w="sm" type="none"/>
            <a:tailEnd len="sm" w="sm" type="none"/>
          </a:ln>
        </p:spPr>
      </p:cxnSp>
      <p:sp>
        <p:nvSpPr>
          <p:cNvPr id="313" name="Google Shape;313;p41"/>
          <p:cNvSpPr/>
          <p:nvPr/>
        </p:nvSpPr>
        <p:spPr>
          <a:xfrm>
            <a:off x="3530975" y="1794925"/>
            <a:ext cx="834000" cy="525300"/>
          </a:xfrm>
          <a:prstGeom prst="roundRect">
            <a:avLst>
              <a:gd fmla="val 16667" name="adj"/>
            </a:avLst>
          </a:prstGeom>
          <a:solidFill>
            <a:srgbClr val="E1165A"/>
          </a:solidFill>
          <a:ln cap="flat" cmpd="sng" w="9525">
            <a:solidFill>
              <a:srgbClr val="E1165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Start Quiz</a:t>
            </a:r>
            <a:endParaRPr sz="1100">
              <a:solidFill>
                <a:srgbClr val="FFFFFF"/>
              </a:solidFill>
              <a:latin typeface="Roboto"/>
              <a:ea typeface="Roboto"/>
              <a:cs typeface="Roboto"/>
              <a:sym typeface="Roboto"/>
            </a:endParaRPr>
          </a:p>
        </p:txBody>
      </p:sp>
      <p:sp>
        <p:nvSpPr>
          <p:cNvPr id="314" name="Google Shape;314;p41"/>
          <p:cNvSpPr/>
          <p:nvPr/>
        </p:nvSpPr>
        <p:spPr>
          <a:xfrm>
            <a:off x="3466475" y="2991025"/>
            <a:ext cx="963000" cy="525300"/>
          </a:xfrm>
          <a:prstGeom prst="roundRect">
            <a:avLst>
              <a:gd fmla="val 16667" name="adj"/>
            </a:avLst>
          </a:prstGeom>
          <a:solidFill>
            <a:srgbClr val="B61249"/>
          </a:solidFill>
          <a:ln cap="flat" cmpd="sng" w="9525">
            <a:solidFill>
              <a:srgbClr val="B6124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Game</a:t>
            </a:r>
            <a:endParaRPr sz="1100">
              <a:solidFill>
                <a:srgbClr val="FFFFFF"/>
              </a:solidFill>
              <a:latin typeface="Roboto"/>
              <a:ea typeface="Roboto"/>
              <a:cs typeface="Roboto"/>
              <a:sym typeface="Roboto"/>
            </a:endParaRPr>
          </a:p>
        </p:txBody>
      </p:sp>
      <p:sp>
        <p:nvSpPr>
          <p:cNvPr id="315" name="Google Shape;315;p41"/>
          <p:cNvSpPr/>
          <p:nvPr/>
        </p:nvSpPr>
        <p:spPr>
          <a:xfrm>
            <a:off x="3397325" y="4187125"/>
            <a:ext cx="1101300" cy="525300"/>
          </a:xfrm>
          <a:prstGeom prst="roundRect">
            <a:avLst>
              <a:gd fmla="val 16667" name="adj"/>
            </a:avLst>
          </a:prstGeom>
          <a:solidFill>
            <a:srgbClr val="E1165A"/>
          </a:solidFill>
          <a:ln cap="flat" cmpd="sng" w="9525">
            <a:solidFill>
              <a:srgbClr val="E1165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Read Game State</a:t>
            </a:r>
            <a:endParaRPr sz="1100">
              <a:solidFill>
                <a:srgbClr val="FFFFFF"/>
              </a:solidFill>
              <a:latin typeface="Roboto"/>
              <a:ea typeface="Roboto"/>
              <a:cs typeface="Roboto"/>
              <a:sym typeface="Roboto"/>
            </a:endParaRPr>
          </a:p>
        </p:txBody>
      </p:sp>
      <p:cxnSp>
        <p:nvCxnSpPr>
          <p:cNvPr id="316" name="Google Shape;316;p41"/>
          <p:cNvCxnSpPr>
            <a:stCxn id="311" idx="3"/>
            <a:endCxn id="314" idx="1"/>
          </p:cNvCxnSpPr>
          <p:nvPr/>
        </p:nvCxnSpPr>
        <p:spPr>
          <a:xfrm>
            <a:off x="2734200" y="3253675"/>
            <a:ext cx="732300" cy="0"/>
          </a:xfrm>
          <a:prstGeom prst="straightConnector1">
            <a:avLst/>
          </a:prstGeom>
          <a:noFill/>
          <a:ln cap="flat" cmpd="sng" w="9525">
            <a:solidFill>
              <a:schemeClr val="dk2"/>
            </a:solidFill>
            <a:prstDash val="solid"/>
            <a:round/>
            <a:headEnd len="med" w="med" type="none"/>
            <a:tailEnd len="med" w="med" type="triangle"/>
          </a:ln>
        </p:spPr>
      </p:cxnSp>
      <p:cxnSp>
        <p:nvCxnSpPr>
          <p:cNvPr id="317" name="Google Shape;317;p41"/>
          <p:cNvCxnSpPr>
            <a:stCxn id="313" idx="2"/>
            <a:endCxn id="314" idx="0"/>
          </p:cNvCxnSpPr>
          <p:nvPr/>
        </p:nvCxnSpPr>
        <p:spPr>
          <a:xfrm>
            <a:off x="3947975" y="2320225"/>
            <a:ext cx="0" cy="670800"/>
          </a:xfrm>
          <a:prstGeom prst="straightConnector1">
            <a:avLst/>
          </a:prstGeom>
          <a:noFill/>
          <a:ln cap="flat" cmpd="sng" w="9525">
            <a:solidFill>
              <a:schemeClr val="dk2"/>
            </a:solidFill>
            <a:prstDash val="solid"/>
            <a:round/>
            <a:headEnd len="med" w="med" type="none"/>
            <a:tailEnd len="med" w="med" type="triangle"/>
          </a:ln>
        </p:spPr>
      </p:cxnSp>
      <p:cxnSp>
        <p:nvCxnSpPr>
          <p:cNvPr id="318" name="Google Shape;318;p41"/>
          <p:cNvCxnSpPr>
            <a:stCxn id="314" idx="2"/>
            <a:endCxn id="315" idx="0"/>
          </p:cNvCxnSpPr>
          <p:nvPr/>
        </p:nvCxnSpPr>
        <p:spPr>
          <a:xfrm>
            <a:off x="3947975" y="3516325"/>
            <a:ext cx="0" cy="670800"/>
          </a:xfrm>
          <a:prstGeom prst="straightConnector1">
            <a:avLst/>
          </a:prstGeom>
          <a:noFill/>
          <a:ln cap="flat" cmpd="sng" w="9525">
            <a:solidFill>
              <a:schemeClr val="dk2"/>
            </a:solidFill>
            <a:prstDash val="solid"/>
            <a:round/>
            <a:headEnd len="med" w="med" type="none"/>
            <a:tailEnd len="med" w="med" type="triangle"/>
          </a:ln>
        </p:spPr>
      </p:cxnSp>
      <p:cxnSp>
        <p:nvCxnSpPr>
          <p:cNvPr id="319" name="Google Shape;319;p41"/>
          <p:cNvCxnSpPr>
            <a:stCxn id="304" idx="0"/>
            <a:endCxn id="313" idx="0"/>
          </p:cNvCxnSpPr>
          <p:nvPr/>
        </p:nvCxnSpPr>
        <p:spPr>
          <a:xfrm flipH="1" rot="-5400000">
            <a:off x="2327825" y="175375"/>
            <a:ext cx="600" cy="32397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320" name="Google Shape;320;p41"/>
          <p:cNvCxnSpPr>
            <a:stCxn id="305" idx="2"/>
            <a:endCxn id="315" idx="2"/>
          </p:cNvCxnSpPr>
          <p:nvPr/>
        </p:nvCxnSpPr>
        <p:spPr>
          <a:xfrm flipH="1" rot="-5400000">
            <a:off x="2327825" y="3092900"/>
            <a:ext cx="600" cy="3239700"/>
          </a:xfrm>
          <a:prstGeom prst="curvedConnector3">
            <a:avLst>
              <a:gd fmla="val 39687500" name="adj1"/>
            </a:avLst>
          </a:prstGeom>
          <a:noFill/>
          <a:ln cap="flat" cmpd="sng" w="9525">
            <a:solidFill>
              <a:schemeClr val="dk2"/>
            </a:solidFill>
            <a:prstDash val="solid"/>
            <a:round/>
            <a:headEnd len="med" w="med" type="none"/>
            <a:tailEnd len="med" w="med" type="none"/>
          </a:ln>
        </p:spPr>
      </p:cxnSp>
      <p:sp>
        <p:nvSpPr>
          <p:cNvPr id="321" name="Google Shape;321;p41"/>
          <p:cNvSpPr/>
          <p:nvPr/>
        </p:nvSpPr>
        <p:spPr>
          <a:xfrm>
            <a:off x="4831100" y="1794925"/>
            <a:ext cx="1045800" cy="525300"/>
          </a:xfrm>
          <a:prstGeom prst="roundRect">
            <a:avLst>
              <a:gd fmla="val 16667" name="adj"/>
            </a:avLst>
          </a:prstGeom>
          <a:solidFill>
            <a:srgbClr val="E1165A"/>
          </a:solidFill>
          <a:ln cap="flat" cmpd="sng" w="9525">
            <a:solidFill>
              <a:srgbClr val="E1165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Update Game State</a:t>
            </a:r>
            <a:endParaRPr sz="1100">
              <a:solidFill>
                <a:srgbClr val="FFFFFF"/>
              </a:solidFill>
              <a:latin typeface="Roboto"/>
              <a:ea typeface="Roboto"/>
              <a:cs typeface="Roboto"/>
              <a:sym typeface="Roboto"/>
            </a:endParaRPr>
          </a:p>
        </p:txBody>
      </p:sp>
      <p:cxnSp>
        <p:nvCxnSpPr>
          <p:cNvPr id="322" name="Google Shape;322;p41"/>
          <p:cNvCxnSpPr>
            <a:stCxn id="304" idx="0"/>
            <a:endCxn id="321" idx="0"/>
          </p:cNvCxnSpPr>
          <p:nvPr/>
        </p:nvCxnSpPr>
        <p:spPr>
          <a:xfrm flipH="1" rot="-5400000">
            <a:off x="3030875" y="-527675"/>
            <a:ext cx="600" cy="46458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323" name="Google Shape;323;p41"/>
          <p:cNvCxnSpPr>
            <a:stCxn id="321" idx="2"/>
            <a:endCxn id="314" idx="0"/>
          </p:cNvCxnSpPr>
          <p:nvPr/>
        </p:nvCxnSpPr>
        <p:spPr>
          <a:xfrm flipH="1">
            <a:off x="3947900" y="2320225"/>
            <a:ext cx="1406100" cy="670800"/>
          </a:xfrm>
          <a:prstGeom prst="straightConnector1">
            <a:avLst/>
          </a:prstGeom>
          <a:noFill/>
          <a:ln cap="flat" cmpd="sng" w="9525">
            <a:solidFill>
              <a:schemeClr val="dk2"/>
            </a:solidFill>
            <a:prstDash val="solid"/>
            <a:round/>
            <a:headEnd len="med" w="med" type="none"/>
            <a:tailEnd len="med" w="med" type="triangle"/>
          </a:ln>
        </p:spPr>
      </p:cxnSp>
      <p:pic>
        <p:nvPicPr>
          <p:cNvPr id="324" name="Google Shape;324;p41"/>
          <p:cNvPicPr preferRelativeResize="0"/>
          <p:nvPr/>
        </p:nvPicPr>
        <p:blipFill>
          <a:blip r:embed="rId3">
            <a:alphaModFix/>
          </a:blip>
          <a:stretch>
            <a:fillRect/>
          </a:stretch>
        </p:blipFill>
        <p:spPr>
          <a:xfrm>
            <a:off x="6343025" y="1129600"/>
            <a:ext cx="2126606" cy="3820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rketing Management by Slidesgo">
  <a:themeElements>
    <a:clrScheme name="Simple Light">
      <a:dk1>
        <a:srgbClr val="263238"/>
      </a:dk1>
      <a:lt1>
        <a:srgbClr val="F5F5F5"/>
      </a:lt1>
      <a:dk2>
        <a:srgbClr val="92E3A9"/>
      </a:dk2>
      <a:lt2>
        <a:srgbClr val="C8F1D4"/>
      </a:lt2>
      <a:accent1>
        <a:srgbClr val="455A64"/>
      </a:accent1>
      <a:accent2>
        <a:srgbClr val="FFFFFF"/>
      </a:accent2>
      <a:accent3>
        <a:srgbClr val="FFFFFF"/>
      </a:accent3>
      <a:accent4>
        <a:srgbClr val="FFFFFF"/>
      </a:accent4>
      <a:accent5>
        <a:srgbClr val="FFFFFF"/>
      </a:accent5>
      <a:accent6>
        <a:srgbClr val="FFFFFF"/>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